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444" r:id="rId3"/>
    <p:sldId id="448" r:id="rId4"/>
    <p:sldId id="372" r:id="rId5"/>
    <p:sldId id="404" r:id="rId6"/>
    <p:sldId id="403" r:id="rId7"/>
    <p:sldId id="366" r:id="rId8"/>
    <p:sldId id="348" r:id="rId9"/>
    <p:sldId id="373" r:id="rId10"/>
    <p:sldId id="379" r:id="rId11"/>
    <p:sldId id="374" r:id="rId12"/>
    <p:sldId id="419" r:id="rId13"/>
    <p:sldId id="433" r:id="rId14"/>
    <p:sldId id="434" r:id="rId15"/>
    <p:sldId id="375" r:id="rId16"/>
    <p:sldId id="424" r:id="rId17"/>
    <p:sldId id="288" r:id="rId18"/>
    <p:sldId id="289" r:id="rId19"/>
    <p:sldId id="376" r:id="rId20"/>
    <p:sldId id="422" r:id="rId21"/>
    <p:sldId id="425" r:id="rId22"/>
    <p:sldId id="435" r:id="rId23"/>
    <p:sldId id="426" r:id="rId24"/>
    <p:sldId id="428" r:id="rId25"/>
    <p:sldId id="421" r:id="rId26"/>
    <p:sldId id="364" r:id="rId27"/>
    <p:sldId id="346" r:id="rId28"/>
    <p:sldId id="377" r:id="rId29"/>
    <p:sldId id="336" r:id="rId30"/>
    <p:sldId id="349" r:id="rId31"/>
    <p:sldId id="337" r:id="rId32"/>
    <p:sldId id="427" r:id="rId33"/>
    <p:sldId id="340" r:id="rId34"/>
    <p:sldId id="338" r:id="rId35"/>
    <p:sldId id="345" r:id="rId36"/>
    <p:sldId id="339" r:id="rId37"/>
    <p:sldId id="341" r:id="rId38"/>
    <p:sldId id="350" r:id="rId39"/>
    <p:sldId id="344" r:id="rId40"/>
    <p:sldId id="351" r:id="rId41"/>
    <p:sldId id="352" r:id="rId42"/>
    <p:sldId id="446" r:id="rId43"/>
    <p:sldId id="441" r:id="rId44"/>
    <p:sldId id="443" r:id="rId45"/>
    <p:sldId id="430" r:id="rId46"/>
    <p:sldId id="429" r:id="rId47"/>
    <p:sldId id="431" r:id="rId48"/>
    <p:sldId id="432" r:id="rId49"/>
    <p:sldId id="436" r:id="rId50"/>
    <p:sldId id="437" r:id="rId51"/>
    <p:sldId id="438" r:id="rId52"/>
    <p:sldId id="439" r:id="rId53"/>
    <p:sldId id="447" r:id="rId54"/>
    <p:sldId id="440" r:id="rId55"/>
    <p:sldId id="335" r:id="rId56"/>
    <p:sldId id="354" r:id="rId57"/>
    <p:sldId id="359" r:id="rId58"/>
    <p:sldId id="355" r:id="rId59"/>
    <p:sldId id="353" r:id="rId60"/>
    <p:sldId id="380" r:id="rId61"/>
    <p:sldId id="356" r:id="rId62"/>
    <p:sldId id="357" r:id="rId63"/>
    <p:sldId id="386" r:id="rId64"/>
    <p:sldId id="385" r:id="rId65"/>
    <p:sldId id="381" r:id="rId66"/>
    <p:sldId id="387" r:id="rId67"/>
    <p:sldId id="401" r:id="rId68"/>
    <p:sldId id="402" r:id="rId69"/>
    <p:sldId id="410" r:id="rId70"/>
    <p:sldId id="388" r:id="rId71"/>
    <p:sldId id="383" r:id="rId72"/>
    <p:sldId id="420" r:id="rId73"/>
    <p:sldId id="407" r:id="rId74"/>
    <p:sldId id="408" r:id="rId75"/>
    <p:sldId id="409" r:id="rId76"/>
    <p:sldId id="411" r:id="rId7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35F94A-F895-45A4-9577-2BBFC648E60C}" v="3007" dt="2023-10-09T09:58:40.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89777" autoAdjust="0"/>
  </p:normalViewPr>
  <p:slideViewPr>
    <p:cSldViewPr snapToGrid="0">
      <p:cViewPr varScale="1">
        <p:scale>
          <a:sx n="59" d="100"/>
          <a:sy n="59" d="100"/>
        </p:scale>
        <p:origin x="88" y="296"/>
      </p:cViewPr>
      <p:guideLst/>
    </p:cSldViewPr>
  </p:slideViewPr>
  <p:outlineViewPr>
    <p:cViewPr>
      <p:scale>
        <a:sx n="33" d="100"/>
        <a:sy n="33" d="100"/>
      </p:scale>
      <p:origin x="0" y="-9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Venmans" userId="b119ffb2-0186-45bc-b55e-9b4a1a56ff5b" providerId="ADAL" clId="{3535F94A-F895-45A4-9577-2BBFC648E60C}"/>
    <pc:docChg chg="undo custSel addSld delSld modSld sldOrd modMainMaster">
      <pc:chgData name="Frank Venmans" userId="b119ffb2-0186-45bc-b55e-9b4a1a56ff5b" providerId="ADAL" clId="{3535F94A-F895-45A4-9577-2BBFC648E60C}" dt="2023-10-09T10:05:17.832" v="10807" actId="20577"/>
      <pc:docMkLst>
        <pc:docMk/>
      </pc:docMkLst>
      <pc:sldChg chg="delSp modSp mod">
        <pc:chgData name="Frank Venmans" userId="b119ffb2-0186-45bc-b55e-9b4a1a56ff5b" providerId="ADAL" clId="{3535F94A-F895-45A4-9577-2BBFC648E60C}" dt="2023-10-08T16:14:09.876" v="9853" actId="20577"/>
        <pc:sldMkLst>
          <pc:docMk/>
          <pc:sldMk cId="2562772148" sldId="256"/>
        </pc:sldMkLst>
        <pc:spChg chg="mod">
          <ac:chgData name="Frank Venmans" userId="b119ffb2-0186-45bc-b55e-9b4a1a56ff5b" providerId="ADAL" clId="{3535F94A-F895-45A4-9577-2BBFC648E60C}" dt="2023-10-08T16:14:09.876" v="9853" actId="20577"/>
          <ac:spMkLst>
            <pc:docMk/>
            <pc:sldMk cId="2562772148" sldId="256"/>
            <ac:spMk id="2" creationId="{FC20F574-846E-4901-8340-39214AAC1DD1}"/>
          </ac:spMkLst>
        </pc:spChg>
        <pc:spChg chg="mod">
          <ac:chgData name="Frank Venmans" userId="b119ffb2-0186-45bc-b55e-9b4a1a56ff5b" providerId="ADAL" clId="{3535F94A-F895-45A4-9577-2BBFC648E60C}" dt="2023-10-08T15:38:29.119" v="7560"/>
          <ac:spMkLst>
            <pc:docMk/>
            <pc:sldMk cId="2562772148" sldId="256"/>
            <ac:spMk id="3" creationId="{A748E542-F0D0-468C-AEEC-561132AA2441}"/>
          </ac:spMkLst>
        </pc:spChg>
        <pc:spChg chg="del">
          <ac:chgData name="Frank Venmans" userId="b119ffb2-0186-45bc-b55e-9b4a1a56ff5b" providerId="ADAL" clId="{3535F94A-F895-45A4-9577-2BBFC648E60C}" dt="2023-10-08T15:25:15.251" v="7536" actId="478"/>
          <ac:spMkLst>
            <pc:docMk/>
            <pc:sldMk cId="2562772148" sldId="256"/>
            <ac:spMk id="6" creationId="{B0AB7149-6CE0-4B60-AC11-58E705F4CD1A}"/>
          </ac:spMkLst>
        </pc:spChg>
      </pc:sldChg>
      <pc:sldChg chg="del">
        <pc:chgData name="Frank Venmans" userId="b119ffb2-0186-45bc-b55e-9b4a1a56ff5b" providerId="ADAL" clId="{3535F94A-F895-45A4-9577-2BBFC648E60C}" dt="2023-10-07T15:33:53.607" v="1" actId="47"/>
        <pc:sldMkLst>
          <pc:docMk/>
          <pc:sldMk cId="1243848620" sldId="258"/>
        </pc:sldMkLst>
      </pc:sldChg>
      <pc:sldChg chg="modSp mod modNotesTx">
        <pc:chgData name="Frank Venmans" userId="b119ffb2-0186-45bc-b55e-9b4a1a56ff5b" providerId="ADAL" clId="{3535F94A-F895-45A4-9577-2BBFC648E60C}" dt="2023-10-07T17:24:17.151" v="1049" actId="20577"/>
        <pc:sldMkLst>
          <pc:docMk/>
          <pc:sldMk cId="3983507499" sldId="288"/>
        </pc:sldMkLst>
        <pc:spChg chg="mod">
          <ac:chgData name="Frank Venmans" userId="b119ffb2-0186-45bc-b55e-9b4a1a56ff5b" providerId="ADAL" clId="{3535F94A-F895-45A4-9577-2BBFC648E60C}" dt="2023-10-07T17:23:34.552" v="955" actId="6549"/>
          <ac:spMkLst>
            <pc:docMk/>
            <pc:sldMk cId="3983507499" sldId="288"/>
            <ac:spMk id="3" creationId="{B2D7E55D-8932-4F3F-9E82-124369443000}"/>
          </ac:spMkLst>
        </pc:spChg>
      </pc:sldChg>
      <pc:sldChg chg="modNotesTx">
        <pc:chgData name="Frank Venmans" userId="b119ffb2-0186-45bc-b55e-9b4a1a56ff5b" providerId="ADAL" clId="{3535F94A-F895-45A4-9577-2BBFC648E60C}" dt="2023-10-07T18:20:43.804" v="1240" actId="20577"/>
        <pc:sldMkLst>
          <pc:docMk/>
          <pc:sldMk cId="604690849" sldId="289"/>
        </pc:sldMkLst>
      </pc:sldChg>
      <pc:sldChg chg="modSp">
        <pc:chgData name="Frank Venmans" userId="b119ffb2-0186-45bc-b55e-9b4a1a56ff5b" providerId="ADAL" clId="{3535F94A-F895-45A4-9577-2BBFC648E60C}" dt="2023-10-08T15:38:29.119" v="7560"/>
        <pc:sldMkLst>
          <pc:docMk/>
          <pc:sldMk cId="992202206" sldId="335"/>
        </pc:sldMkLst>
        <pc:spChg chg="mod">
          <ac:chgData name="Frank Venmans" userId="b119ffb2-0186-45bc-b55e-9b4a1a56ff5b" providerId="ADAL" clId="{3535F94A-F895-45A4-9577-2BBFC648E60C}" dt="2023-10-08T15:38:29.119" v="7560"/>
          <ac:spMkLst>
            <pc:docMk/>
            <pc:sldMk cId="992202206" sldId="335"/>
            <ac:spMk id="5" creationId="{FFC093E0-1966-4F28-8DEF-0D8CE32C7BFD}"/>
          </ac:spMkLst>
        </pc:spChg>
      </pc:sldChg>
      <pc:sldChg chg="modSp">
        <pc:chgData name="Frank Venmans" userId="b119ffb2-0186-45bc-b55e-9b4a1a56ff5b" providerId="ADAL" clId="{3535F94A-F895-45A4-9577-2BBFC648E60C}" dt="2023-10-08T15:38:29.119" v="7560"/>
        <pc:sldMkLst>
          <pc:docMk/>
          <pc:sldMk cId="3487717505" sldId="336"/>
        </pc:sldMkLst>
        <pc:spChg chg="mod">
          <ac:chgData name="Frank Venmans" userId="b119ffb2-0186-45bc-b55e-9b4a1a56ff5b" providerId="ADAL" clId="{3535F94A-F895-45A4-9577-2BBFC648E60C}" dt="2023-10-07T19:01:02.671" v="2177" actId="6549"/>
          <ac:spMkLst>
            <pc:docMk/>
            <pc:sldMk cId="3487717505" sldId="336"/>
            <ac:spMk id="3" creationId="{A45089C4-EF1C-4467-9D5C-26A92BF73976}"/>
          </ac:spMkLst>
        </pc:spChg>
        <pc:spChg chg="mod">
          <ac:chgData name="Frank Venmans" userId="b119ffb2-0186-45bc-b55e-9b4a1a56ff5b" providerId="ADAL" clId="{3535F94A-F895-45A4-9577-2BBFC648E60C}" dt="2023-10-08T15:38:29.119" v="7560"/>
          <ac:spMkLst>
            <pc:docMk/>
            <pc:sldMk cId="3487717505" sldId="336"/>
            <ac:spMk id="4" creationId="{617E52BC-92E3-47E8-AA59-6DB19F8438D2}"/>
          </ac:spMkLst>
        </pc:spChg>
      </pc:sldChg>
      <pc:sldChg chg="modSp modAnim">
        <pc:chgData name="Frank Venmans" userId="b119ffb2-0186-45bc-b55e-9b4a1a56ff5b" providerId="ADAL" clId="{3535F94A-F895-45A4-9577-2BBFC648E60C}" dt="2023-10-08T15:38:29.119" v="7560"/>
        <pc:sldMkLst>
          <pc:docMk/>
          <pc:sldMk cId="1504777350" sldId="337"/>
        </pc:sldMkLst>
        <pc:spChg chg="mod">
          <ac:chgData name="Frank Venmans" userId="b119ffb2-0186-45bc-b55e-9b4a1a56ff5b" providerId="ADAL" clId="{3535F94A-F895-45A4-9577-2BBFC648E60C}" dt="2023-10-07T22:20:01.096" v="2800" actId="20577"/>
          <ac:spMkLst>
            <pc:docMk/>
            <pc:sldMk cId="1504777350" sldId="337"/>
            <ac:spMk id="3" creationId="{AD57A030-0A64-4A99-9109-03FCA5F63DB1}"/>
          </ac:spMkLst>
        </pc:spChg>
        <pc:spChg chg="mod">
          <ac:chgData name="Frank Venmans" userId="b119ffb2-0186-45bc-b55e-9b4a1a56ff5b" providerId="ADAL" clId="{3535F94A-F895-45A4-9577-2BBFC648E60C}" dt="2023-10-08T15:38:29.119" v="7560"/>
          <ac:spMkLst>
            <pc:docMk/>
            <pc:sldMk cId="1504777350" sldId="337"/>
            <ac:spMk id="4" creationId="{FBBA77D8-1B70-4464-AADA-022FE758692D}"/>
          </ac:spMkLst>
        </pc:spChg>
      </pc:sldChg>
      <pc:sldChg chg="modSp">
        <pc:chgData name="Frank Venmans" userId="b119ffb2-0186-45bc-b55e-9b4a1a56ff5b" providerId="ADAL" clId="{3535F94A-F895-45A4-9577-2BBFC648E60C}" dt="2023-10-08T15:38:29.119" v="7560"/>
        <pc:sldMkLst>
          <pc:docMk/>
          <pc:sldMk cId="2342381623" sldId="338"/>
        </pc:sldMkLst>
        <pc:spChg chg="mod">
          <ac:chgData name="Frank Venmans" userId="b119ffb2-0186-45bc-b55e-9b4a1a56ff5b" providerId="ADAL" clId="{3535F94A-F895-45A4-9577-2BBFC648E60C}" dt="2023-10-08T15:38:29.119" v="7560"/>
          <ac:spMkLst>
            <pc:docMk/>
            <pc:sldMk cId="2342381623" sldId="338"/>
            <ac:spMk id="4" creationId="{2BFA2AD1-92C9-4E55-B8E5-496463743DA3}"/>
          </ac:spMkLst>
        </pc:spChg>
      </pc:sldChg>
      <pc:sldChg chg="modSp">
        <pc:chgData name="Frank Venmans" userId="b119ffb2-0186-45bc-b55e-9b4a1a56ff5b" providerId="ADAL" clId="{3535F94A-F895-45A4-9577-2BBFC648E60C}" dt="2023-10-08T15:38:29.119" v="7560"/>
        <pc:sldMkLst>
          <pc:docMk/>
          <pc:sldMk cId="712149420" sldId="339"/>
        </pc:sldMkLst>
        <pc:spChg chg="mod">
          <ac:chgData name="Frank Venmans" userId="b119ffb2-0186-45bc-b55e-9b4a1a56ff5b" providerId="ADAL" clId="{3535F94A-F895-45A4-9577-2BBFC648E60C}" dt="2023-10-08T15:38:29.119" v="7560"/>
          <ac:spMkLst>
            <pc:docMk/>
            <pc:sldMk cId="712149420" sldId="339"/>
            <ac:spMk id="4" creationId="{821B49CD-85B5-4D3F-B368-540C6CFBE558}"/>
          </ac:spMkLst>
        </pc:spChg>
      </pc:sldChg>
      <pc:sldChg chg="modSp">
        <pc:chgData name="Frank Venmans" userId="b119ffb2-0186-45bc-b55e-9b4a1a56ff5b" providerId="ADAL" clId="{3535F94A-F895-45A4-9577-2BBFC648E60C}" dt="2023-10-08T15:38:29.119" v="7560"/>
        <pc:sldMkLst>
          <pc:docMk/>
          <pc:sldMk cId="2647776862" sldId="340"/>
        </pc:sldMkLst>
        <pc:spChg chg="mod">
          <ac:chgData name="Frank Venmans" userId="b119ffb2-0186-45bc-b55e-9b4a1a56ff5b" providerId="ADAL" clId="{3535F94A-F895-45A4-9577-2BBFC648E60C}" dt="2023-10-08T15:38:29.119" v="7560"/>
          <ac:spMkLst>
            <pc:docMk/>
            <pc:sldMk cId="2647776862" sldId="340"/>
            <ac:spMk id="4" creationId="{A3279E2A-B9FA-4FAF-AAD5-ED1B52F8E268}"/>
          </ac:spMkLst>
        </pc:spChg>
      </pc:sldChg>
      <pc:sldChg chg="modSp">
        <pc:chgData name="Frank Venmans" userId="b119ffb2-0186-45bc-b55e-9b4a1a56ff5b" providerId="ADAL" clId="{3535F94A-F895-45A4-9577-2BBFC648E60C}" dt="2023-10-08T15:38:29.119" v="7560"/>
        <pc:sldMkLst>
          <pc:docMk/>
          <pc:sldMk cId="898967090" sldId="341"/>
        </pc:sldMkLst>
        <pc:spChg chg="mod">
          <ac:chgData name="Frank Venmans" userId="b119ffb2-0186-45bc-b55e-9b4a1a56ff5b" providerId="ADAL" clId="{3535F94A-F895-45A4-9577-2BBFC648E60C}" dt="2023-10-08T15:38:29.119" v="7560"/>
          <ac:spMkLst>
            <pc:docMk/>
            <pc:sldMk cId="898967090" sldId="341"/>
            <ac:spMk id="4" creationId="{3A37B48A-A27B-4DAF-901D-2328CB00DE18}"/>
          </ac:spMkLst>
        </pc:spChg>
      </pc:sldChg>
      <pc:sldChg chg="modSp del">
        <pc:chgData name="Frank Venmans" userId="b119ffb2-0186-45bc-b55e-9b4a1a56ff5b" providerId="ADAL" clId="{3535F94A-F895-45A4-9577-2BBFC648E60C}" dt="2023-10-08T16:38:48.195" v="9931" actId="47"/>
        <pc:sldMkLst>
          <pc:docMk/>
          <pc:sldMk cId="1447488603" sldId="342"/>
        </pc:sldMkLst>
        <pc:spChg chg="mod">
          <ac:chgData name="Frank Venmans" userId="b119ffb2-0186-45bc-b55e-9b4a1a56ff5b" providerId="ADAL" clId="{3535F94A-F895-45A4-9577-2BBFC648E60C}" dt="2023-10-08T15:38:29.119" v="7560"/>
          <ac:spMkLst>
            <pc:docMk/>
            <pc:sldMk cId="1447488603" sldId="342"/>
            <ac:spMk id="4" creationId="{CB92BC27-8BEA-45EB-AA01-9374D230E498}"/>
          </ac:spMkLst>
        </pc:spChg>
      </pc:sldChg>
      <pc:sldChg chg="modSp del">
        <pc:chgData name="Frank Venmans" userId="b119ffb2-0186-45bc-b55e-9b4a1a56ff5b" providerId="ADAL" clId="{3535F94A-F895-45A4-9577-2BBFC648E60C}" dt="2023-10-08T16:38:48.195" v="9931" actId="47"/>
        <pc:sldMkLst>
          <pc:docMk/>
          <pc:sldMk cId="1251379887" sldId="343"/>
        </pc:sldMkLst>
        <pc:spChg chg="mod">
          <ac:chgData name="Frank Venmans" userId="b119ffb2-0186-45bc-b55e-9b4a1a56ff5b" providerId="ADAL" clId="{3535F94A-F895-45A4-9577-2BBFC648E60C}" dt="2023-10-08T15:38:29.119" v="7560"/>
          <ac:spMkLst>
            <pc:docMk/>
            <pc:sldMk cId="1251379887" sldId="343"/>
            <ac:spMk id="4" creationId="{F02998AA-0F40-4864-9FA1-05842B092015}"/>
          </ac:spMkLst>
        </pc:spChg>
      </pc:sldChg>
      <pc:sldChg chg="modSp">
        <pc:chgData name="Frank Venmans" userId="b119ffb2-0186-45bc-b55e-9b4a1a56ff5b" providerId="ADAL" clId="{3535F94A-F895-45A4-9577-2BBFC648E60C}" dt="2023-10-08T15:38:29.119" v="7560"/>
        <pc:sldMkLst>
          <pc:docMk/>
          <pc:sldMk cId="1259381647" sldId="344"/>
        </pc:sldMkLst>
        <pc:spChg chg="mod">
          <ac:chgData name="Frank Venmans" userId="b119ffb2-0186-45bc-b55e-9b4a1a56ff5b" providerId="ADAL" clId="{3535F94A-F895-45A4-9577-2BBFC648E60C}" dt="2023-10-08T15:38:29.119" v="7560"/>
          <ac:spMkLst>
            <pc:docMk/>
            <pc:sldMk cId="1259381647" sldId="344"/>
            <ac:spMk id="4" creationId="{DD41084B-60F5-486F-B344-A83423234441}"/>
          </ac:spMkLst>
        </pc:spChg>
      </pc:sldChg>
      <pc:sldChg chg="modSp">
        <pc:chgData name="Frank Venmans" userId="b119ffb2-0186-45bc-b55e-9b4a1a56ff5b" providerId="ADAL" clId="{3535F94A-F895-45A4-9577-2BBFC648E60C}" dt="2023-10-08T15:38:29.119" v="7560"/>
        <pc:sldMkLst>
          <pc:docMk/>
          <pc:sldMk cId="456692409" sldId="345"/>
        </pc:sldMkLst>
        <pc:spChg chg="mod">
          <ac:chgData name="Frank Venmans" userId="b119ffb2-0186-45bc-b55e-9b4a1a56ff5b" providerId="ADAL" clId="{3535F94A-F895-45A4-9577-2BBFC648E60C}" dt="2023-10-08T15:38:29.119" v="7560"/>
          <ac:spMkLst>
            <pc:docMk/>
            <pc:sldMk cId="456692409" sldId="345"/>
            <ac:spMk id="4" creationId="{102B319F-1BCF-4B5B-A383-8D05539A5B63}"/>
          </ac:spMkLst>
        </pc:spChg>
      </pc:sldChg>
      <pc:sldChg chg="modSp">
        <pc:chgData name="Frank Venmans" userId="b119ffb2-0186-45bc-b55e-9b4a1a56ff5b" providerId="ADAL" clId="{3535F94A-F895-45A4-9577-2BBFC648E60C}" dt="2023-10-08T15:38:29.119" v="7560"/>
        <pc:sldMkLst>
          <pc:docMk/>
          <pc:sldMk cId="1067791357" sldId="346"/>
        </pc:sldMkLst>
        <pc:spChg chg="mod">
          <ac:chgData name="Frank Venmans" userId="b119ffb2-0186-45bc-b55e-9b4a1a56ff5b" providerId="ADAL" clId="{3535F94A-F895-45A4-9577-2BBFC648E60C}" dt="2023-10-08T15:38:29.119" v="7560"/>
          <ac:spMkLst>
            <pc:docMk/>
            <pc:sldMk cId="1067791357" sldId="346"/>
            <ac:spMk id="4" creationId="{AD422FC2-9A13-44F3-9008-29282D74954F}"/>
          </ac:spMkLst>
        </pc:spChg>
      </pc:sldChg>
      <pc:sldChg chg="modSp del">
        <pc:chgData name="Frank Venmans" userId="b119ffb2-0186-45bc-b55e-9b4a1a56ff5b" providerId="ADAL" clId="{3535F94A-F895-45A4-9577-2BBFC648E60C}" dt="2023-10-08T16:38:38.333" v="9930" actId="47"/>
        <pc:sldMkLst>
          <pc:docMk/>
          <pc:sldMk cId="1537680878" sldId="347"/>
        </pc:sldMkLst>
        <pc:spChg chg="mod">
          <ac:chgData name="Frank Venmans" userId="b119ffb2-0186-45bc-b55e-9b4a1a56ff5b" providerId="ADAL" clId="{3535F94A-F895-45A4-9577-2BBFC648E60C}" dt="2023-10-08T15:38:29.119" v="7560"/>
          <ac:spMkLst>
            <pc:docMk/>
            <pc:sldMk cId="1537680878" sldId="347"/>
            <ac:spMk id="4" creationId="{CF195626-13E1-47FE-83DE-BFF8D9AF3379}"/>
          </ac:spMkLst>
        </pc:spChg>
      </pc:sldChg>
      <pc:sldChg chg="modSp">
        <pc:chgData name="Frank Venmans" userId="b119ffb2-0186-45bc-b55e-9b4a1a56ff5b" providerId="ADAL" clId="{3535F94A-F895-45A4-9577-2BBFC648E60C}" dt="2023-10-08T15:38:29.119" v="7560"/>
        <pc:sldMkLst>
          <pc:docMk/>
          <pc:sldMk cId="2507648740" sldId="348"/>
        </pc:sldMkLst>
        <pc:spChg chg="mod">
          <ac:chgData name="Frank Venmans" userId="b119ffb2-0186-45bc-b55e-9b4a1a56ff5b" providerId="ADAL" clId="{3535F94A-F895-45A4-9577-2BBFC648E60C}" dt="2023-10-08T15:38:29.119" v="7560"/>
          <ac:spMkLst>
            <pc:docMk/>
            <pc:sldMk cId="2507648740" sldId="348"/>
            <ac:spMk id="2" creationId="{970DD6B7-344C-48F8-869B-F7CAB14A262E}"/>
          </ac:spMkLst>
        </pc:spChg>
        <pc:spChg chg="mod">
          <ac:chgData name="Frank Venmans" userId="b119ffb2-0186-45bc-b55e-9b4a1a56ff5b" providerId="ADAL" clId="{3535F94A-F895-45A4-9577-2BBFC648E60C}" dt="2023-10-08T15:38:29.119" v="7560"/>
          <ac:spMkLst>
            <pc:docMk/>
            <pc:sldMk cId="2507648740" sldId="348"/>
            <ac:spMk id="4" creationId="{DDA941F0-477A-45F0-BF85-DABC8626F6A9}"/>
          </ac:spMkLst>
        </pc:spChg>
      </pc:sldChg>
      <pc:sldChg chg="modSp">
        <pc:chgData name="Frank Venmans" userId="b119ffb2-0186-45bc-b55e-9b4a1a56ff5b" providerId="ADAL" clId="{3535F94A-F895-45A4-9577-2BBFC648E60C}" dt="2023-10-08T15:38:29.119" v="7560"/>
        <pc:sldMkLst>
          <pc:docMk/>
          <pc:sldMk cId="1026320874" sldId="349"/>
        </pc:sldMkLst>
        <pc:spChg chg="mod">
          <ac:chgData name="Frank Venmans" userId="b119ffb2-0186-45bc-b55e-9b4a1a56ff5b" providerId="ADAL" clId="{3535F94A-F895-45A4-9577-2BBFC648E60C}" dt="2023-10-08T15:38:29.119" v="7560"/>
          <ac:spMkLst>
            <pc:docMk/>
            <pc:sldMk cId="1026320874" sldId="349"/>
            <ac:spMk id="4" creationId="{E8CBAC46-9D29-482A-81B7-CD51FBF06EB4}"/>
          </ac:spMkLst>
        </pc:spChg>
      </pc:sldChg>
      <pc:sldChg chg="modSp">
        <pc:chgData name="Frank Venmans" userId="b119ffb2-0186-45bc-b55e-9b4a1a56ff5b" providerId="ADAL" clId="{3535F94A-F895-45A4-9577-2BBFC648E60C}" dt="2023-10-08T15:38:29.119" v="7560"/>
        <pc:sldMkLst>
          <pc:docMk/>
          <pc:sldMk cId="3313234065" sldId="350"/>
        </pc:sldMkLst>
        <pc:spChg chg="mod">
          <ac:chgData name="Frank Venmans" userId="b119ffb2-0186-45bc-b55e-9b4a1a56ff5b" providerId="ADAL" clId="{3535F94A-F895-45A4-9577-2BBFC648E60C}" dt="2023-10-08T15:38:29.119" v="7560"/>
          <ac:spMkLst>
            <pc:docMk/>
            <pc:sldMk cId="3313234065" sldId="350"/>
            <ac:spMk id="4" creationId="{54FFC0DA-6C49-40C3-97A6-FB59FAB4BA71}"/>
          </ac:spMkLst>
        </pc:spChg>
      </pc:sldChg>
      <pc:sldChg chg="modSp mod">
        <pc:chgData name="Frank Venmans" userId="b119ffb2-0186-45bc-b55e-9b4a1a56ff5b" providerId="ADAL" clId="{3535F94A-F895-45A4-9577-2BBFC648E60C}" dt="2023-10-08T16:00:03.320" v="9514" actId="20577"/>
        <pc:sldMkLst>
          <pc:docMk/>
          <pc:sldMk cId="3997448939" sldId="351"/>
        </pc:sldMkLst>
        <pc:spChg chg="mod">
          <ac:chgData name="Frank Venmans" userId="b119ffb2-0186-45bc-b55e-9b4a1a56ff5b" providerId="ADAL" clId="{3535F94A-F895-45A4-9577-2BBFC648E60C}" dt="2023-10-08T16:00:03.320" v="9514" actId="20577"/>
          <ac:spMkLst>
            <pc:docMk/>
            <pc:sldMk cId="3997448939" sldId="351"/>
            <ac:spMk id="3" creationId="{6929F195-CE52-4F67-B2BC-5526A88C2F0C}"/>
          </ac:spMkLst>
        </pc:spChg>
        <pc:spChg chg="mod">
          <ac:chgData name="Frank Venmans" userId="b119ffb2-0186-45bc-b55e-9b4a1a56ff5b" providerId="ADAL" clId="{3535F94A-F895-45A4-9577-2BBFC648E60C}" dt="2023-10-08T15:38:29.119" v="7560"/>
          <ac:spMkLst>
            <pc:docMk/>
            <pc:sldMk cId="3997448939" sldId="351"/>
            <ac:spMk id="4" creationId="{F9C9FF41-A55C-458C-8C79-C382BF20652E}"/>
          </ac:spMkLst>
        </pc:spChg>
        <pc:picChg chg="mod">
          <ac:chgData name="Frank Venmans" userId="b119ffb2-0186-45bc-b55e-9b4a1a56ff5b" providerId="ADAL" clId="{3535F94A-F895-45A4-9577-2BBFC648E60C}" dt="2023-10-08T15:59:29.634" v="9408" actId="1076"/>
          <ac:picMkLst>
            <pc:docMk/>
            <pc:sldMk cId="3997448939" sldId="351"/>
            <ac:picMk id="9" creationId="{867F9723-76CE-4269-878E-D0A0C5F20EF7}"/>
          </ac:picMkLst>
        </pc:picChg>
      </pc:sldChg>
      <pc:sldChg chg="addSp modSp mod">
        <pc:chgData name="Frank Venmans" userId="b119ffb2-0186-45bc-b55e-9b4a1a56ff5b" providerId="ADAL" clId="{3535F94A-F895-45A4-9577-2BBFC648E60C}" dt="2023-10-08T15:38:29.119" v="7560"/>
        <pc:sldMkLst>
          <pc:docMk/>
          <pc:sldMk cId="2771126028" sldId="352"/>
        </pc:sldMkLst>
        <pc:spChg chg="mod">
          <ac:chgData name="Frank Venmans" userId="b119ffb2-0186-45bc-b55e-9b4a1a56ff5b" providerId="ADAL" clId="{3535F94A-F895-45A4-9577-2BBFC648E60C}" dt="2023-10-08T15:38:29.119" v="7560"/>
          <ac:spMkLst>
            <pc:docMk/>
            <pc:sldMk cId="2771126028" sldId="352"/>
            <ac:spMk id="4" creationId="{95F485F4-6BB0-420E-A67F-349398E5869F}"/>
          </ac:spMkLst>
        </pc:spChg>
        <pc:picChg chg="add">
          <ac:chgData name="Frank Venmans" userId="b119ffb2-0186-45bc-b55e-9b4a1a56ff5b" providerId="ADAL" clId="{3535F94A-F895-45A4-9577-2BBFC648E60C}" dt="2023-10-08T14:50:32.371" v="6245" actId="22"/>
          <ac:picMkLst>
            <pc:docMk/>
            <pc:sldMk cId="2771126028" sldId="352"/>
            <ac:picMk id="8" creationId="{161FA96A-0589-9C40-0076-36B3D7E44307}"/>
          </ac:picMkLst>
        </pc:picChg>
      </pc:sldChg>
      <pc:sldChg chg="modSp">
        <pc:chgData name="Frank Venmans" userId="b119ffb2-0186-45bc-b55e-9b4a1a56ff5b" providerId="ADAL" clId="{3535F94A-F895-45A4-9577-2BBFC648E60C}" dt="2023-10-08T15:38:29.119" v="7560"/>
        <pc:sldMkLst>
          <pc:docMk/>
          <pc:sldMk cId="823313036" sldId="353"/>
        </pc:sldMkLst>
        <pc:spChg chg="mod">
          <ac:chgData name="Frank Venmans" userId="b119ffb2-0186-45bc-b55e-9b4a1a56ff5b" providerId="ADAL" clId="{3535F94A-F895-45A4-9577-2BBFC648E60C}" dt="2023-10-08T15:38:29.119" v="7560"/>
          <ac:spMkLst>
            <pc:docMk/>
            <pc:sldMk cId="823313036" sldId="353"/>
            <ac:spMk id="4" creationId="{5CB0F2AB-036D-41BF-A352-BF8E35533480}"/>
          </ac:spMkLst>
        </pc:spChg>
      </pc:sldChg>
      <pc:sldChg chg="modSp modAnim">
        <pc:chgData name="Frank Venmans" userId="b119ffb2-0186-45bc-b55e-9b4a1a56ff5b" providerId="ADAL" clId="{3535F94A-F895-45A4-9577-2BBFC648E60C}" dt="2023-10-08T15:38:29.119" v="7560"/>
        <pc:sldMkLst>
          <pc:docMk/>
          <pc:sldMk cId="914852749" sldId="354"/>
        </pc:sldMkLst>
        <pc:spChg chg="mod">
          <ac:chgData name="Frank Venmans" userId="b119ffb2-0186-45bc-b55e-9b4a1a56ff5b" providerId="ADAL" clId="{3535F94A-F895-45A4-9577-2BBFC648E60C}" dt="2023-10-08T12:34:04.523" v="5166" actId="6549"/>
          <ac:spMkLst>
            <pc:docMk/>
            <pc:sldMk cId="914852749" sldId="354"/>
            <ac:spMk id="3" creationId="{3ED6341E-115E-4B17-9261-C7B5CB40AC7A}"/>
          </ac:spMkLst>
        </pc:spChg>
        <pc:spChg chg="mod">
          <ac:chgData name="Frank Venmans" userId="b119ffb2-0186-45bc-b55e-9b4a1a56ff5b" providerId="ADAL" clId="{3535F94A-F895-45A4-9577-2BBFC648E60C}" dt="2023-10-08T15:38:29.119" v="7560"/>
          <ac:spMkLst>
            <pc:docMk/>
            <pc:sldMk cId="914852749" sldId="354"/>
            <ac:spMk id="4" creationId="{07A2364B-9CB3-4D74-84D2-154A829B19A0}"/>
          </ac:spMkLst>
        </pc:spChg>
      </pc:sldChg>
      <pc:sldChg chg="modSp">
        <pc:chgData name="Frank Venmans" userId="b119ffb2-0186-45bc-b55e-9b4a1a56ff5b" providerId="ADAL" clId="{3535F94A-F895-45A4-9577-2BBFC648E60C}" dt="2023-10-08T15:38:29.119" v="7560"/>
        <pc:sldMkLst>
          <pc:docMk/>
          <pc:sldMk cId="1658285526" sldId="355"/>
        </pc:sldMkLst>
        <pc:spChg chg="mod">
          <ac:chgData name="Frank Venmans" userId="b119ffb2-0186-45bc-b55e-9b4a1a56ff5b" providerId="ADAL" clId="{3535F94A-F895-45A4-9577-2BBFC648E60C}" dt="2023-10-08T15:38:29.119" v="7560"/>
          <ac:spMkLst>
            <pc:docMk/>
            <pc:sldMk cId="1658285526" sldId="355"/>
            <ac:spMk id="4" creationId="{D947E2EC-61DB-4EC8-9EF9-F5173948B8F5}"/>
          </ac:spMkLst>
        </pc:spChg>
      </pc:sldChg>
      <pc:sldChg chg="modSp">
        <pc:chgData name="Frank Venmans" userId="b119ffb2-0186-45bc-b55e-9b4a1a56ff5b" providerId="ADAL" clId="{3535F94A-F895-45A4-9577-2BBFC648E60C}" dt="2023-10-08T15:38:29.119" v="7560"/>
        <pc:sldMkLst>
          <pc:docMk/>
          <pc:sldMk cId="2926884369" sldId="356"/>
        </pc:sldMkLst>
        <pc:spChg chg="mod">
          <ac:chgData name="Frank Venmans" userId="b119ffb2-0186-45bc-b55e-9b4a1a56ff5b" providerId="ADAL" clId="{3535F94A-F895-45A4-9577-2BBFC648E60C}" dt="2023-10-08T15:38:29.119" v="7560"/>
          <ac:spMkLst>
            <pc:docMk/>
            <pc:sldMk cId="2926884369" sldId="356"/>
            <ac:spMk id="4" creationId="{981B3F50-6A29-417E-BB04-708AE70CEAE1}"/>
          </ac:spMkLst>
        </pc:spChg>
      </pc:sldChg>
      <pc:sldChg chg="modSp">
        <pc:chgData name="Frank Venmans" userId="b119ffb2-0186-45bc-b55e-9b4a1a56ff5b" providerId="ADAL" clId="{3535F94A-F895-45A4-9577-2BBFC648E60C}" dt="2023-10-08T15:38:29.119" v="7560"/>
        <pc:sldMkLst>
          <pc:docMk/>
          <pc:sldMk cId="2041386799" sldId="357"/>
        </pc:sldMkLst>
        <pc:spChg chg="mod">
          <ac:chgData name="Frank Venmans" userId="b119ffb2-0186-45bc-b55e-9b4a1a56ff5b" providerId="ADAL" clId="{3535F94A-F895-45A4-9577-2BBFC648E60C}" dt="2023-10-08T15:38:29.119" v="7560"/>
          <ac:spMkLst>
            <pc:docMk/>
            <pc:sldMk cId="2041386799" sldId="357"/>
            <ac:spMk id="4" creationId="{1CA57883-D157-4BC7-A7A4-581255D5CFD0}"/>
          </ac:spMkLst>
        </pc:spChg>
      </pc:sldChg>
      <pc:sldChg chg="modSp">
        <pc:chgData name="Frank Venmans" userId="b119ffb2-0186-45bc-b55e-9b4a1a56ff5b" providerId="ADAL" clId="{3535F94A-F895-45A4-9577-2BBFC648E60C}" dt="2023-10-08T15:38:29.119" v="7560"/>
        <pc:sldMkLst>
          <pc:docMk/>
          <pc:sldMk cId="2019103132" sldId="359"/>
        </pc:sldMkLst>
        <pc:spChg chg="mod">
          <ac:chgData name="Frank Venmans" userId="b119ffb2-0186-45bc-b55e-9b4a1a56ff5b" providerId="ADAL" clId="{3535F94A-F895-45A4-9577-2BBFC648E60C}" dt="2023-10-08T15:38:29.119" v="7560"/>
          <ac:spMkLst>
            <pc:docMk/>
            <pc:sldMk cId="2019103132" sldId="359"/>
            <ac:spMk id="4" creationId="{E71FD270-366C-4799-9926-3D1180570893}"/>
          </ac:spMkLst>
        </pc:spChg>
      </pc:sldChg>
      <pc:sldChg chg="modSp del">
        <pc:chgData name="Frank Venmans" userId="b119ffb2-0186-45bc-b55e-9b4a1a56ff5b" providerId="ADAL" clId="{3535F94A-F895-45A4-9577-2BBFC648E60C}" dt="2023-10-08T16:38:48.195" v="9931" actId="47"/>
        <pc:sldMkLst>
          <pc:docMk/>
          <pc:sldMk cId="4116534519" sldId="360"/>
        </pc:sldMkLst>
        <pc:spChg chg="mod">
          <ac:chgData name="Frank Venmans" userId="b119ffb2-0186-45bc-b55e-9b4a1a56ff5b" providerId="ADAL" clId="{3535F94A-F895-45A4-9577-2BBFC648E60C}" dt="2023-10-08T15:38:29.119" v="7560"/>
          <ac:spMkLst>
            <pc:docMk/>
            <pc:sldMk cId="4116534519" sldId="360"/>
            <ac:spMk id="4" creationId="{69B18257-9907-4A07-83A3-8772B6F49503}"/>
          </ac:spMkLst>
        </pc:spChg>
      </pc:sldChg>
      <pc:sldChg chg="modSp">
        <pc:chgData name="Frank Venmans" userId="b119ffb2-0186-45bc-b55e-9b4a1a56ff5b" providerId="ADAL" clId="{3535F94A-F895-45A4-9577-2BBFC648E60C}" dt="2023-10-08T15:38:29.119" v="7560"/>
        <pc:sldMkLst>
          <pc:docMk/>
          <pc:sldMk cId="1500121959" sldId="364"/>
        </pc:sldMkLst>
        <pc:spChg chg="mod">
          <ac:chgData name="Frank Venmans" userId="b119ffb2-0186-45bc-b55e-9b4a1a56ff5b" providerId="ADAL" clId="{3535F94A-F895-45A4-9577-2BBFC648E60C}" dt="2023-10-08T15:38:29.119" v="7560"/>
          <ac:spMkLst>
            <pc:docMk/>
            <pc:sldMk cId="1500121959" sldId="364"/>
            <ac:spMk id="4" creationId="{D2A19C19-41A3-4478-A96A-617DCA0A1FE4}"/>
          </ac:spMkLst>
        </pc:spChg>
      </pc:sldChg>
      <pc:sldChg chg="modSp">
        <pc:chgData name="Frank Venmans" userId="b119ffb2-0186-45bc-b55e-9b4a1a56ff5b" providerId="ADAL" clId="{3535F94A-F895-45A4-9577-2BBFC648E60C}" dt="2023-10-08T15:38:29.119" v="7560"/>
        <pc:sldMkLst>
          <pc:docMk/>
          <pc:sldMk cId="2967570094" sldId="366"/>
        </pc:sldMkLst>
        <pc:spChg chg="mod">
          <ac:chgData name="Frank Venmans" userId="b119ffb2-0186-45bc-b55e-9b4a1a56ff5b" providerId="ADAL" clId="{3535F94A-F895-45A4-9577-2BBFC648E60C}" dt="2023-10-08T15:38:29.119" v="7560"/>
          <ac:spMkLst>
            <pc:docMk/>
            <pc:sldMk cId="2967570094" sldId="366"/>
            <ac:spMk id="4" creationId="{9D16D1A2-03F6-404E-856D-1E721D997C74}"/>
          </ac:spMkLst>
        </pc:spChg>
      </pc:sldChg>
      <pc:sldChg chg="modSp">
        <pc:chgData name="Frank Venmans" userId="b119ffb2-0186-45bc-b55e-9b4a1a56ff5b" providerId="ADAL" clId="{3535F94A-F895-45A4-9577-2BBFC648E60C}" dt="2023-10-08T15:38:29.119" v="7560"/>
        <pc:sldMkLst>
          <pc:docMk/>
          <pc:sldMk cId="2520611031" sldId="372"/>
        </pc:sldMkLst>
        <pc:spChg chg="mod">
          <ac:chgData name="Frank Venmans" userId="b119ffb2-0186-45bc-b55e-9b4a1a56ff5b" providerId="ADAL" clId="{3535F94A-F895-45A4-9577-2BBFC648E60C}" dt="2023-10-08T15:38:29.119" v="7560"/>
          <ac:spMkLst>
            <pc:docMk/>
            <pc:sldMk cId="2520611031" sldId="372"/>
            <ac:spMk id="4" creationId="{6B05D897-7EDF-4DFA-9F45-B3E1154F3768}"/>
          </ac:spMkLst>
        </pc:spChg>
      </pc:sldChg>
      <pc:sldChg chg="modSp">
        <pc:chgData name="Frank Venmans" userId="b119ffb2-0186-45bc-b55e-9b4a1a56ff5b" providerId="ADAL" clId="{3535F94A-F895-45A4-9577-2BBFC648E60C}" dt="2023-10-08T15:38:29.119" v="7560"/>
        <pc:sldMkLst>
          <pc:docMk/>
          <pc:sldMk cId="595738835" sldId="373"/>
        </pc:sldMkLst>
        <pc:spChg chg="mod">
          <ac:chgData name="Frank Venmans" userId="b119ffb2-0186-45bc-b55e-9b4a1a56ff5b" providerId="ADAL" clId="{3535F94A-F895-45A4-9577-2BBFC648E60C}" dt="2023-10-08T15:38:29.119" v="7560"/>
          <ac:spMkLst>
            <pc:docMk/>
            <pc:sldMk cId="595738835" sldId="373"/>
            <ac:spMk id="4" creationId="{BDB50973-90E1-4BD9-85E5-E541F56D88EF}"/>
          </ac:spMkLst>
        </pc:spChg>
      </pc:sldChg>
      <pc:sldChg chg="modSp">
        <pc:chgData name="Frank Venmans" userId="b119ffb2-0186-45bc-b55e-9b4a1a56ff5b" providerId="ADAL" clId="{3535F94A-F895-45A4-9577-2BBFC648E60C}" dt="2023-10-08T15:38:29.119" v="7560"/>
        <pc:sldMkLst>
          <pc:docMk/>
          <pc:sldMk cId="2917560527" sldId="374"/>
        </pc:sldMkLst>
        <pc:spChg chg="mod">
          <ac:chgData name="Frank Venmans" userId="b119ffb2-0186-45bc-b55e-9b4a1a56ff5b" providerId="ADAL" clId="{3535F94A-F895-45A4-9577-2BBFC648E60C}" dt="2023-10-08T15:38:29.119" v="7560"/>
          <ac:spMkLst>
            <pc:docMk/>
            <pc:sldMk cId="2917560527" sldId="374"/>
            <ac:spMk id="4" creationId="{A92B9402-E0DC-4267-839A-53200FCAE934}"/>
          </ac:spMkLst>
        </pc:spChg>
      </pc:sldChg>
      <pc:sldChg chg="modSp mod">
        <pc:chgData name="Frank Venmans" userId="b119ffb2-0186-45bc-b55e-9b4a1a56ff5b" providerId="ADAL" clId="{3535F94A-F895-45A4-9577-2BBFC648E60C}" dt="2023-10-08T15:38:29.119" v="7560"/>
        <pc:sldMkLst>
          <pc:docMk/>
          <pc:sldMk cId="52466769" sldId="375"/>
        </pc:sldMkLst>
        <pc:spChg chg="mod">
          <ac:chgData name="Frank Venmans" userId="b119ffb2-0186-45bc-b55e-9b4a1a56ff5b" providerId="ADAL" clId="{3535F94A-F895-45A4-9577-2BBFC648E60C}" dt="2023-10-07T16:54:07.738" v="846" actId="27636"/>
          <ac:spMkLst>
            <pc:docMk/>
            <pc:sldMk cId="52466769" sldId="375"/>
            <ac:spMk id="3" creationId="{70362A61-21F4-47FB-A837-523499C22863}"/>
          </ac:spMkLst>
        </pc:spChg>
        <pc:spChg chg="mod">
          <ac:chgData name="Frank Venmans" userId="b119ffb2-0186-45bc-b55e-9b4a1a56ff5b" providerId="ADAL" clId="{3535F94A-F895-45A4-9577-2BBFC648E60C}" dt="2023-10-08T15:38:29.119" v="7560"/>
          <ac:spMkLst>
            <pc:docMk/>
            <pc:sldMk cId="52466769" sldId="375"/>
            <ac:spMk id="4" creationId="{D648CA4D-6FC5-4D8E-BA7D-49FCAC93F764}"/>
          </ac:spMkLst>
        </pc:spChg>
      </pc:sldChg>
      <pc:sldChg chg="modSp mod">
        <pc:chgData name="Frank Venmans" userId="b119ffb2-0186-45bc-b55e-9b4a1a56ff5b" providerId="ADAL" clId="{3535F94A-F895-45A4-9577-2BBFC648E60C}" dt="2023-10-08T16:18:38.900" v="9890" actId="6549"/>
        <pc:sldMkLst>
          <pc:docMk/>
          <pc:sldMk cId="1948786364" sldId="376"/>
        </pc:sldMkLst>
        <pc:spChg chg="mod">
          <ac:chgData name="Frank Venmans" userId="b119ffb2-0186-45bc-b55e-9b4a1a56ff5b" providerId="ADAL" clId="{3535F94A-F895-45A4-9577-2BBFC648E60C}" dt="2023-10-08T16:18:38.900" v="9890" actId="6549"/>
          <ac:spMkLst>
            <pc:docMk/>
            <pc:sldMk cId="1948786364" sldId="376"/>
            <ac:spMk id="2" creationId="{D5E71964-D44F-47E4-8F23-23168C396D7F}"/>
          </ac:spMkLst>
        </pc:spChg>
        <pc:spChg chg="mod">
          <ac:chgData name="Frank Venmans" userId="b119ffb2-0186-45bc-b55e-9b4a1a56ff5b" providerId="ADAL" clId="{3535F94A-F895-45A4-9577-2BBFC648E60C}" dt="2023-10-08T15:38:29.119" v="7560"/>
          <ac:spMkLst>
            <pc:docMk/>
            <pc:sldMk cId="1948786364" sldId="376"/>
            <ac:spMk id="4" creationId="{D30E27A8-1BA5-4882-AEC9-795B58A9D9E6}"/>
          </ac:spMkLst>
        </pc:spChg>
      </pc:sldChg>
      <pc:sldChg chg="modSp mod">
        <pc:chgData name="Frank Venmans" userId="b119ffb2-0186-45bc-b55e-9b4a1a56ff5b" providerId="ADAL" clId="{3535F94A-F895-45A4-9577-2BBFC648E60C}" dt="2023-10-08T16:33:30.580" v="9929" actId="20577"/>
        <pc:sldMkLst>
          <pc:docMk/>
          <pc:sldMk cId="4175410900" sldId="377"/>
        </pc:sldMkLst>
        <pc:spChg chg="mod">
          <ac:chgData name="Frank Venmans" userId="b119ffb2-0186-45bc-b55e-9b4a1a56ff5b" providerId="ADAL" clId="{3535F94A-F895-45A4-9577-2BBFC648E60C}" dt="2023-10-08T16:33:30.580" v="9929" actId="20577"/>
          <ac:spMkLst>
            <pc:docMk/>
            <pc:sldMk cId="4175410900" sldId="377"/>
            <ac:spMk id="2" creationId="{D62F3A74-34BE-477F-BF6D-188EABE593F4}"/>
          </ac:spMkLst>
        </pc:spChg>
        <pc:spChg chg="mod">
          <ac:chgData name="Frank Venmans" userId="b119ffb2-0186-45bc-b55e-9b4a1a56ff5b" providerId="ADAL" clId="{3535F94A-F895-45A4-9577-2BBFC648E60C}" dt="2023-10-08T15:38:29.119" v="7560"/>
          <ac:spMkLst>
            <pc:docMk/>
            <pc:sldMk cId="4175410900" sldId="377"/>
            <ac:spMk id="4" creationId="{A0588CF4-EF18-4177-AF79-616CFD1C5A45}"/>
          </ac:spMkLst>
        </pc:spChg>
      </pc:sldChg>
      <pc:sldChg chg="modSp">
        <pc:chgData name="Frank Venmans" userId="b119ffb2-0186-45bc-b55e-9b4a1a56ff5b" providerId="ADAL" clId="{3535F94A-F895-45A4-9577-2BBFC648E60C}" dt="2023-10-08T15:38:29.119" v="7560"/>
        <pc:sldMkLst>
          <pc:docMk/>
          <pc:sldMk cId="3379225780" sldId="379"/>
        </pc:sldMkLst>
        <pc:spChg chg="mod">
          <ac:chgData name="Frank Venmans" userId="b119ffb2-0186-45bc-b55e-9b4a1a56ff5b" providerId="ADAL" clId="{3535F94A-F895-45A4-9577-2BBFC648E60C}" dt="2023-10-08T15:38:29.119" v="7560"/>
          <ac:spMkLst>
            <pc:docMk/>
            <pc:sldMk cId="3379225780" sldId="379"/>
            <ac:spMk id="4" creationId="{4DD3D9D1-3550-44FB-B18F-2C234DDF3E21}"/>
          </ac:spMkLst>
        </pc:spChg>
      </pc:sldChg>
      <pc:sldChg chg="modSp">
        <pc:chgData name="Frank Venmans" userId="b119ffb2-0186-45bc-b55e-9b4a1a56ff5b" providerId="ADAL" clId="{3535F94A-F895-45A4-9577-2BBFC648E60C}" dt="2023-10-08T15:38:29.119" v="7560"/>
        <pc:sldMkLst>
          <pc:docMk/>
          <pc:sldMk cId="1690491297" sldId="380"/>
        </pc:sldMkLst>
        <pc:spChg chg="mod">
          <ac:chgData name="Frank Venmans" userId="b119ffb2-0186-45bc-b55e-9b4a1a56ff5b" providerId="ADAL" clId="{3535F94A-F895-45A4-9577-2BBFC648E60C}" dt="2023-10-08T15:38:29.119" v="7560"/>
          <ac:spMkLst>
            <pc:docMk/>
            <pc:sldMk cId="1690491297" sldId="380"/>
            <ac:spMk id="4" creationId="{C816EE80-E5D4-4DC2-8AF2-AF823E8C667B}"/>
          </ac:spMkLst>
        </pc:spChg>
      </pc:sldChg>
      <pc:sldChg chg="modSp">
        <pc:chgData name="Frank Venmans" userId="b119ffb2-0186-45bc-b55e-9b4a1a56ff5b" providerId="ADAL" clId="{3535F94A-F895-45A4-9577-2BBFC648E60C}" dt="2023-10-08T15:38:29.119" v="7560"/>
        <pc:sldMkLst>
          <pc:docMk/>
          <pc:sldMk cId="207314554" sldId="381"/>
        </pc:sldMkLst>
        <pc:spChg chg="mod">
          <ac:chgData name="Frank Venmans" userId="b119ffb2-0186-45bc-b55e-9b4a1a56ff5b" providerId="ADAL" clId="{3535F94A-F895-45A4-9577-2BBFC648E60C}" dt="2023-10-08T15:38:29.119" v="7560"/>
          <ac:spMkLst>
            <pc:docMk/>
            <pc:sldMk cId="207314554" sldId="381"/>
            <ac:spMk id="4" creationId="{C8D28F82-8421-4D03-9105-BA921B0C6374}"/>
          </ac:spMkLst>
        </pc:spChg>
      </pc:sldChg>
      <pc:sldChg chg="modSp mod">
        <pc:chgData name="Frank Venmans" userId="b119ffb2-0186-45bc-b55e-9b4a1a56ff5b" providerId="ADAL" clId="{3535F94A-F895-45A4-9577-2BBFC648E60C}" dt="2023-10-08T15:38:29.119" v="7560"/>
        <pc:sldMkLst>
          <pc:docMk/>
          <pc:sldMk cId="2237871062" sldId="383"/>
        </pc:sldMkLst>
        <pc:spChg chg="mod">
          <ac:chgData name="Frank Venmans" userId="b119ffb2-0186-45bc-b55e-9b4a1a56ff5b" providerId="ADAL" clId="{3535F94A-F895-45A4-9577-2BBFC648E60C}" dt="2023-10-08T12:45:06.479" v="5214" actId="20577"/>
          <ac:spMkLst>
            <pc:docMk/>
            <pc:sldMk cId="2237871062" sldId="383"/>
            <ac:spMk id="2" creationId="{435DDCF0-640A-4CA7-9FFE-80D4C4CBB3A8}"/>
          </ac:spMkLst>
        </pc:spChg>
        <pc:spChg chg="mod">
          <ac:chgData name="Frank Venmans" userId="b119ffb2-0186-45bc-b55e-9b4a1a56ff5b" providerId="ADAL" clId="{3535F94A-F895-45A4-9577-2BBFC648E60C}" dt="2023-10-08T15:38:29.119" v="7560"/>
          <ac:spMkLst>
            <pc:docMk/>
            <pc:sldMk cId="2237871062" sldId="383"/>
            <ac:spMk id="4" creationId="{2E93D5CE-5FF4-45D9-B159-3A4D85483C2D}"/>
          </ac:spMkLst>
        </pc:spChg>
      </pc:sldChg>
      <pc:sldChg chg="modSp">
        <pc:chgData name="Frank Venmans" userId="b119ffb2-0186-45bc-b55e-9b4a1a56ff5b" providerId="ADAL" clId="{3535F94A-F895-45A4-9577-2BBFC648E60C}" dt="2023-10-08T15:38:29.119" v="7560"/>
        <pc:sldMkLst>
          <pc:docMk/>
          <pc:sldMk cId="355379384" sldId="385"/>
        </pc:sldMkLst>
        <pc:spChg chg="mod">
          <ac:chgData name="Frank Venmans" userId="b119ffb2-0186-45bc-b55e-9b4a1a56ff5b" providerId="ADAL" clId="{3535F94A-F895-45A4-9577-2BBFC648E60C}" dt="2023-10-08T15:38:29.119" v="7560"/>
          <ac:spMkLst>
            <pc:docMk/>
            <pc:sldMk cId="355379384" sldId="385"/>
            <ac:spMk id="4" creationId="{65044559-15DD-4C56-94C8-24BA63D98114}"/>
          </ac:spMkLst>
        </pc:spChg>
      </pc:sldChg>
      <pc:sldChg chg="modSp mod">
        <pc:chgData name="Frank Venmans" userId="b119ffb2-0186-45bc-b55e-9b4a1a56ff5b" providerId="ADAL" clId="{3535F94A-F895-45A4-9577-2BBFC648E60C}" dt="2023-10-08T15:38:29.119" v="7560"/>
        <pc:sldMkLst>
          <pc:docMk/>
          <pc:sldMk cId="3028557560" sldId="386"/>
        </pc:sldMkLst>
        <pc:spChg chg="mod">
          <ac:chgData name="Frank Venmans" userId="b119ffb2-0186-45bc-b55e-9b4a1a56ff5b" providerId="ADAL" clId="{3535F94A-F895-45A4-9577-2BBFC648E60C}" dt="2023-10-08T12:36:36.982" v="5180"/>
          <ac:spMkLst>
            <pc:docMk/>
            <pc:sldMk cId="3028557560" sldId="386"/>
            <ac:spMk id="2" creationId="{C651E4B6-4E48-482D-B247-0850BC4BF1DF}"/>
          </ac:spMkLst>
        </pc:spChg>
        <pc:spChg chg="mod">
          <ac:chgData name="Frank Venmans" userId="b119ffb2-0186-45bc-b55e-9b4a1a56ff5b" providerId="ADAL" clId="{3535F94A-F895-45A4-9577-2BBFC648E60C}" dt="2023-10-08T12:36:34.150" v="5179" actId="21"/>
          <ac:spMkLst>
            <pc:docMk/>
            <pc:sldMk cId="3028557560" sldId="386"/>
            <ac:spMk id="3" creationId="{1FC334AA-FAA3-48E3-8DB5-B5703A21AE1F}"/>
          </ac:spMkLst>
        </pc:spChg>
        <pc:spChg chg="mod">
          <ac:chgData name="Frank Venmans" userId="b119ffb2-0186-45bc-b55e-9b4a1a56ff5b" providerId="ADAL" clId="{3535F94A-F895-45A4-9577-2BBFC648E60C}" dt="2023-10-08T15:38:29.119" v="7560"/>
          <ac:spMkLst>
            <pc:docMk/>
            <pc:sldMk cId="3028557560" sldId="386"/>
            <ac:spMk id="4" creationId="{E3D5B605-3032-4018-84E0-817678D50EDA}"/>
          </ac:spMkLst>
        </pc:spChg>
      </pc:sldChg>
      <pc:sldChg chg="modSp">
        <pc:chgData name="Frank Venmans" userId="b119ffb2-0186-45bc-b55e-9b4a1a56ff5b" providerId="ADAL" clId="{3535F94A-F895-45A4-9577-2BBFC648E60C}" dt="2023-10-08T15:38:29.119" v="7560"/>
        <pc:sldMkLst>
          <pc:docMk/>
          <pc:sldMk cId="1722642641" sldId="387"/>
        </pc:sldMkLst>
        <pc:spChg chg="mod">
          <ac:chgData name="Frank Venmans" userId="b119ffb2-0186-45bc-b55e-9b4a1a56ff5b" providerId="ADAL" clId="{3535F94A-F895-45A4-9577-2BBFC648E60C}" dt="2023-10-08T15:38:29.119" v="7560"/>
          <ac:spMkLst>
            <pc:docMk/>
            <pc:sldMk cId="1722642641" sldId="387"/>
            <ac:spMk id="4" creationId="{E1903ECA-2B4D-4733-BC12-EAEB2013BD63}"/>
          </ac:spMkLst>
        </pc:spChg>
      </pc:sldChg>
      <pc:sldChg chg="addSp delSp modSp mod">
        <pc:chgData name="Frank Venmans" userId="b119ffb2-0186-45bc-b55e-9b4a1a56ff5b" providerId="ADAL" clId="{3535F94A-F895-45A4-9577-2BBFC648E60C}" dt="2023-10-08T15:38:29.119" v="7560"/>
        <pc:sldMkLst>
          <pc:docMk/>
          <pc:sldMk cId="2001504764" sldId="388"/>
        </pc:sldMkLst>
        <pc:spChg chg="mod">
          <ac:chgData name="Frank Venmans" userId="b119ffb2-0186-45bc-b55e-9b4a1a56ff5b" providerId="ADAL" clId="{3535F94A-F895-45A4-9577-2BBFC648E60C}" dt="2023-10-08T15:38:29.119" v="7560"/>
          <ac:spMkLst>
            <pc:docMk/>
            <pc:sldMk cId="2001504764" sldId="388"/>
            <ac:spMk id="4" creationId="{475E91A1-40D2-491F-856E-71B8D1853AD0}"/>
          </ac:spMkLst>
        </pc:spChg>
        <pc:picChg chg="del">
          <ac:chgData name="Frank Venmans" userId="b119ffb2-0186-45bc-b55e-9b4a1a56ff5b" providerId="ADAL" clId="{3535F94A-F895-45A4-9577-2BBFC648E60C}" dt="2023-10-08T12:41:01.340" v="5182" actId="478"/>
          <ac:picMkLst>
            <pc:docMk/>
            <pc:sldMk cId="2001504764" sldId="388"/>
            <ac:picMk id="6" creationId="{FFFC0707-CCCF-4A26-874F-998BD5496D95}"/>
          </ac:picMkLst>
        </pc:picChg>
        <pc:picChg chg="add">
          <ac:chgData name="Frank Venmans" userId="b119ffb2-0186-45bc-b55e-9b4a1a56ff5b" providerId="ADAL" clId="{3535F94A-F895-45A4-9577-2BBFC648E60C}" dt="2023-10-08T12:40:58.307" v="5181" actId="22"/>
          <ac:picMkLst>
            <pc:docMk/>
            <pc:sldMk cId="2001504764" sldId="388"/>
            <ac:picMk id="8" creationId="{FC20EB47-55FC-1320-7BB4-2C318336C6DF}"/>
          </ac:picMkLst>
        </pc:picChg>
      </pc:sldChg>
      <pc:sldChg chg="modSp">
        <pc:chgData name="Frank Venmans" userId="b119ffb2-0186-45bc-b55e-9b4a1a56ff5b" providerId="ADAL" clId="{3535F94A-F895-45A4-9577-2BBFC648E60C}" dt="2023-10-08T15:38:29.119" v="7560"/>
        <pc:sldMkLst>
          <pc:docMk/>
          <pc:sldMk cId="2452892970" sldId="401"/>
        </pc:sldMkLst>
        <pc:spChg chg="mod">
          <ac:chgData name="Frank Venmans" userId="b119ffb2-0186-45bc-b55e-9b4a1a56ff5b" providerId="ADAL" clId="{3535F94A-F895-45A4-9577-2BBFC648E60C}" dt="2023-10-08T15:38:29.119" v="7560"/>
          <ac:spMkLst>
            <pc:docMk/>
            <pc:sldMk cId="2452892970" sldId="401"/>
            <ac:spMk id="4" creationId="{C5C3F4DB-8CEF-4020-B03C-5BC593C928BF}"/>
          </ac:spMkLst>
        </pc:spChg>
      </pc:sldChg>
      <pc:sldChg chg="modSp">
        <pc:chgData name="Frank Venmans" userId="b119ffb2-0186-45bc-b55e-9b4a1a56ff5b" providerId="ADAL" clId="{3535F94A-F895-45A4-9577-2BBFC648E60C}" dt="2023-10-08T15:38:29.119" v="7560"/>
        <pc:sldMkLst>
          <pc:docMk/>
          <pc:sldMk cId="1011713868" sldId="402"/>
        </pc:sldMkLst>
        <pc:spChg chg="mod">
          <ac:chgData name="Frank Venmans" userId="b119ffb2-0186-45bc-b55e-9b4a1a56ff5b" providerId="ADAL" clId="{3535F94A-F895-45A4-9577-2BBFC648E60C}" dt="2023-10-08T15:38:29.119" v="7560"/>
          <ac:spMkLst>
            <pc:docMk/>
            <pc:sldMk cId="1011713868" sldId="402"/>
            <ac:spMk id="4" creationId="{453DC945-1858-484C-9BE8-9C0AE21B0E1C}"/>
          </ac:spMkLst>
        </pc:spChg>
      </pc:sldChg>
      <pc:sldChg chg="modSp">
        <pc:chgData name="Frank Venmans" userId="b119ffb2-0186-45bc-b55e-9b4a1a56ff5b" providerId="ADAL" clId="{3535F94A-F895-45A4-9577-2BBFC648E60C}" dt="2023-10-08T15:38:29.119" v="7560"/>
        <pc:sldMkLst>
          <pc:docMk/>
          <pc:sldMk cId="444761509" sldId="403"/>
        </pc:sldMkLst>
        <pc:spChg chg="mod">
          <ac:chgData name="Frank Venmans" userId="b119ffb2-0186-45bc-b55e-9b4a1a56ff5b" providerId="ADAL" clId="{3535F94A-F895-45A4-9577-2BBFC648E60C}" dt="2023-10-08T15:38:29.119" v="7560"/>
          <ac:spMkLst>
            <pc:docMk/>
            <pc:sldMk cId="444761509" sldId="403"/>
            <ac:spMk id="4" creationId="{3290BB6E-9992-4CC2-83BA-92BE49BDB504}"/>
          </ac:spMkLst>
        </pc:spChg>
      </pc:sldChg>
      <pc:sldChg chg="modSp mod modAnim">
        <pc:chgData name="Frank Venmans" userId="b119ffb2-0186-45bc-b55e-9b4a1a56ff5b" providerId="ADAL" clId="{3535F94A-F895-45A4-9577-2BBFC648E60C}" dt="2023-10-08T16:15:16.612" v="9867"/>
        <pc:sldMkLst>
          <pc:docMk/>
          <pc:sldMk cId="2125829482" sldId="404"/>
        </pc:sldMkLst>
        <pc:spChg chg="mod">
          <ac:chgData name="Frank Venmans" userId="b119ffb2-0186-45bc-b55e-9b4a1a56ff5b" providerId="ADAL" clId="{3535F94A-F895-45A4-9577-2BBFC648E60C}" dt="2023-10-08T16:15:09.989" v="9866" actId="27636"/>
          <ac:spMkLst>
            <pc:docMk/>
            <pc:sldMk cId="2125829482" sldId="404"/>
            <ac:spMk id="3" creationId="{6B824454-4DB3-42C3-8F67-C1D7474F898D}"/>
          </ac:spMkLst>
        </pc:spChg>
        <pc:spChg chg="mod">
          <ac:chgData name="Frank Venmans" userId="b119ffb2-0186-45bc-b55e-9b4a1a56ff5b" providerId="ADAL" clId="{3535F94A-F895-45A4-9577-2BBFC648E60C}" dt="2023-10-08T15:38:29.119" v="7560"/>
          <ac:spMkLst>
            <pc:docMk/>
            <pc:sldMk cId="2125829482" sldId="404"/>
            <ac:spMk id="4" creationId="{B312BB30-18A9-40D1-9CB9-5ACD9EF735C1}"/>
          </ac:spMkLst>
        </pc:spChg>
      </pc:sldChg>
      <pc:sldChg chg="modSp">
        <pc:chgData name="Frank Venmans" userId="b119ffb2-0186-45bc-b55e-9b4a1a56ff5b" providerId="ADAL" clId="{3535F94A-F895-45A4-9577-2BBFC648E60C}" dt="2023-10-08T15:38:29.119" v="7560"/>
        <pc:sldMkLst>
          <pc:docMk/>
          <pc:sldMk cId="1662063823" sldId="407"/>
        </pc:sldMkLst>
        <pc:spChg chg="mod">
          <ac:chgData name="Frank Venmans" userId="b119ffb2-0186-45bc-b55e-9b4a1a56ff5b" providerId="ADAL" clId="{3535F94A-F895-45A4-9577-2BBFC648E60C}" dt="2023-10-08T15:38:29.119" v="7560"/>
          <ac:spMkLst>
            <pc:docMk/>
            <pc:sldMk cId="1662063823" sldId="407"/>
            <ac:spMk id="4" creationId="{47AAA852-302D-4E0D-962B-95F4CDAD53C3}"/>
          </ac:spMkLst>
        </pc:spChg>
      </pc:sldChg>
      <pc:sldChg chg="modSp">
        <pc:chgData name="Frank Venmans" userId="b119ffb2-0186-45bc-b55e-9b4a1a56ff5b" providerId="ADAL" clId="{3535F94A-F895-45A4-9577-2BBFC648E60C}" dt="2023-10-08T15:38:29.119" v="7560"/>
        <pc:sldMkLst>
          <pc:docMk/>
          <pc:sldMk cId="636554964" sldId="408"/>
        </pc:sldMkLst>
        <pc:spChg chg="mod">
          <ac:chgData name="Frank Venmans" userId="b119ffb2-0186-45bc-b55e-9b4a1a56ff5b" providerId="ADAL" clId="{3535F94A-F895-45A4-9577-2BBFC648E60C}" dt="2023-10-08T15:38:29.119" v="7560"/>
          <ac:spMkLst>
            <pc:docMk/>
            <pc:sldMk cId="636554964" sldId="408"/>
            <ac:spMk id="4" creationId="{60C73067-BB70-4E5B-9916-D38AB793D856}"/>
          </ac:spMkLst>
        </pc:spChg>
      </pc:sldChg>
      <pc:sldChg chg="modSp">
        <pc:chgData name="Frank Venmans" userId="b119ffb2-0186-45bc-b55e-9b4a1a56ff5b" providerId="ADAL" clId="{3535F94A-F895-45A4-9577-2BBFC648E60C}" dt="2023-10-08T15:38:29.119" v="7560"/>
        <pc:sldMkLst>
          <pc:docMk/>
          <pc:sldMk cId="4125058773" sldId="409"/>
        </pc:sldMkLst>
        <pc:spChg chg="mod">
          <ac:chgData name="Frank Venmans" userId="b119ffb2-0186-45bc-b55e-9b4a1a56ff5b" providerId="ADAL" clId="{3535F94A-F895-45A4-9577-2BBFC648E60C}" dt="2023-10-08T15:38:29.119" v="7560"/>
          <ac:spMkLst>
            <pc:docMk/>
            <pc:sldMk cId="4125058773" sldId="409"/>
            <ac:spMk id="4" creationId="{59C99C10-4909-4C08-97D5-C9889B745DC0}"/>
          </ac:spMkLst>
        </pc:spChg>
      </pc:sldChg>
      <pc:sldChg chg="modSp ord">
        <pc:chgData name="Frank Venmans" userId="b119ffb2-0186-45bc-b55e-9b4a1a56ff5b" providerId="ADAL" clId="{3535F94A-F895-45A4-9577-2BBFC648E60C}" dt="2023-10-08T15:38:29.119" v="7560"/>
        <pc:sldMkLst>
          <pc:docMk/>
          <pc:sldMk cId="1062291150" sldId="410"/>
        </pc:sldMkLst>
        <pc:spChg chg="mod">
          <ac:chgData name="Frank Venmans" userId="b119ffb2-0186-45bc-b55e-9b4a1a56ff5b" providerId="ADAL" clId="{3535F94A-F895-45A4-9577-2BBFC648E60C}" dt="2023-10-08T15:38:29.119" v="7560"/>
          <ac:spMkLst>
            <pc:docMk/>
            <pc:sldMk cId="1062291150" sldId="410"/>
            <ac:spMk id="4" creationId="{B476CFFB-6BC6-4A82-BE82-6B7D2C97E13A}"/>
          </ac:spMkLst>
        </pc:spChg>
      </pc:sldChg>
      <pc:sldChg chg="modSp">
        <pc:chgData name="Frank Venmans" userId="b119ffb2-0186-45bc-b55e-9b4a1a56ff5b" providerId="ADAL" clId="{3535F94A-F895-45A4-9577-2BBFC648E60C}" dt="2023-10-08T15:38:29.119" v="7560"/>
        <pc:sldMkLst>
          <pc:docMk/>
          <pc:sldMk cId="1075953890" sldId="411"/>
        </pc:sldMkLst>
        <pc:spChg chg="mod">
          <ac:chgData name="Frank Venmans" userId="b119ffb2-0186-45bc-b55e-9b4a1a56ff5b" providerId="ADAL" clId="{3535F94A-F895-45A4-9577-2BBFC648E60C}" dt="2023-10-08T15:38:29.119" v="7560"/>
          <ac:spMkLst>
            <pc:docMk/>
            <pc:sldMk cId="1075953890" sldId="411"/>
            <ac:spMk id="4" creationId="{B5877323-792E-4ED1-AC5C-BDA76CCFD9AC}"/>
          </ac:spMkLst>
        </pc:spChg>
      </pc:sldChg>
      <pc:sldChg chg="del">
        <pc:chgData name="Frank Venmans" userId="b119ffb2-0186-45bc-b55e-9b4a1a56ff5b" providerId="ADAL" clId="{3535F94A-F895-45A4-9577-2BBFC648E60C}" dt="2023-10-08T15:24:14.842" v="7468" actId="47"/>
        <pc:sldMkLst>
          <pc:docMk/>
          <pc:sldMk cId="129576857" sldId="412"/>
        </pc:sldMkLst>
      </pc:sldChg>
      <pc:sldChg chg="del">
        <pc:chgData name="Frank Venmans" userId="b119ffb2-0186-45bc-b55e-9b4a1a56ff5b" providerId="ADAL" clId="{3535F94A-F895-45A4-9577-2BBFC648E60C}" dt="2023-10-07T15:33:51.460" v="0" actId="47"/>
        <pc:sldMkLst>
          <pc:docMk/>
          <pc:sldMk cId="1380677587" sldId="413"/>
        </pc:sldMkLst>
      </pc:sldChg>
      <pc:sldChg chg="del">
        <pc:chgData name="Frank Venmans" userId="b119ffb2-0186-45bc-b55e-9b4a1a56ff5b" providerId="ADAL" clId="{3535F94A-F895-45A4-9577-2BBFC648E60C}" dt="2023-10-07T15:34:01.231" v="2" actId="47"/>
        <pc:sldMkLst>
          <pc:docMk/>
          <pc:sldMk cId="3621031395" sldId="414"/>
        </pc:sldMkLst>
      </pc:sldChg>
      <pc:sldChg chg="del">
        <pc:chgData name="Frank Venmans" userId="b119ffb2-0186-45bc-b55e-9b4a1a56ff5b" providerId="ADAL" clId="{3535F94A-F895-45A4-9577-2BBFC648E60C}" dt="2023-10-08T15:24:21.737" v="7469" actId="47"/>
        <pc:sldMkLst>
          <pc:docMk/>
          <pc:sldMk cId="2989120856" sldId="415"/>
        </pc:sldMkLst>
      </pc:sldChg>
      <pc:sldChg chg="del">
        <pc:chgData name="Frank Venmans" userId="b119ffb2-0186-45bc-b55e-9b4a1a56ff5b" providerId="ADAL" clId="{3535F94A-F895-45A4-9577-2BBFC648E60C}" dt="2023-10-08T12:35:03.508" v="5167" actId="47"/>
        <pc:sldMkLst>
          <pc:docMk/>
          <pc:sldMk cId="1053600058" sldId="417"/>
        </pc:sldMkLst>
      </pc:sldChg>
      <pc:sldChg chg="modSp">
        <pc:chgData name="Frank Venmans" userId="b119ffb2-0186-45bc-b55e-9b4a1a56ff5b" providerId="ADAL" clId="{3535F94A-F895-45A4-9577-2BBFC648E60C}" dt="2023-10-08T15:38:29.119" v="7560"/>
        <pc:sldMkLst>
          <pc:docMk/>
          <pc:sldMk cId="3683238722" sldId="419"/>
        </pc:sldMkLst>
        <pc:spChg chg="mod">
          <ac:chgData name="Frank Venmans" userId="b119ffb2-0186-45bc-b55e-9b4a1a56ff5b" providerId="ADAL" clId="{3535F94A-F895-45A4-9577-2BBFC648E60C}" dt="2023-10-08T15:38:29.119" v="7560"/>
          <ac:spMkLst>
            <pc:docMk/>
            <pc:sldMk cId="3683238722" sldId="419"/>
            <ac:spMk id="4" creationId="{F08B49FC-8384-4CEE-9FBD-C5E272C62EBC}"/>
          </ac:spMkLst>
        </pc:spChg>
      </pc:sldChg>
      <pc:sldChg chg="modSp mod modAnim">
        <pc:chgData name="Frank Venmans" userId="b119ffb2-0186-45bc-b55e-9b4a1a56ff5b" providerId="ADAL" clId="{3535F94A-F895-45A4-9577-2BBFC648E60C}" dt="2023-10-08T15:38:29.119" v="7560"/>
        <pc:sldMkLst>
          <pc:docMk/>
          <pc:sldMk cId="3871571151" sldId="420"/>
        </pc:sldMkLst>
        <pc:spChg chg="mod">
          <ac:chgData name="Frank Venmans" userId="b119ffb2-0186-45bc-b55e-9b4a1a56ff5b" providerId="ADAL" clId="{3535F94A-F895-45A4-9577-2BBFC648E60C}" dt="2023-10-08T12:45:42.229" v="5256" actId="20577"/>
          <ac:spMkLst>
            <pc:docMk/>
            <pc:sldMk cId="3871571151" sldId="420"/>
            <ac:spMk id="2" creationId="{1C4A7510-0135-4003-921B-67C683F28C51}"/>
          </ac:spMkLst>
        </pc:spChg>
        <pc:spChg chg="mod">
          <ac:chgData name="Frank Venmans" userId="b119ffb2-0186-45bc-b55e-9b4a1a56ff5b" providerId="ADAL" clId="{3535F94A-F895-45A4-9577-2BBFC648E60C}" dt="2023-10-08T12:50:59.793" v="5491" actId="20577"/>
          <ac:spMkLst>
            <pc:docMk/>
            <pc:sldMk cId="3871571151" sldId="420"/>
            <ac:spMk id="3" creationId="{9D1F6B48-5F2E-421B-AB5E-636A4B268A6E}"/>
          </ac:spMkLst>
        </pc:spChg>
        <pc:spChg chg="mod">
          <ac:chgData name="Frank Venmans" userId="b119ffb2-0186-45bc-b55e-9b4a1a56ff5b" providerId="ADAL" clId="{3535F94A-F895-45A4-9577-2BBFC648E60C}" dt="2023-10-08T15:38:29.119" v="7560"/>
          <ac:spMkLst>
            <pc:docMk/>
            <pc:sldMk cId="3871571151" sldId="420"/>
            <ac:spMk id="4" creationId="{ED0B80A5-CFE0-42DA-83C5-D017CE48E385}"/>
          </ac:spMkLst>
        </pc:spChg>
      </pc:sldChg>
      <pc:sldChg chg="modSp mod modAnim modShow">
        <pc:chgData name="Frank Venmans" userId="b119ffb2-0186-45bc-b55e-9b4a1a56ff5b" providerId="ADAL" clId="{3535F94A-F895-45A4-9577-2BBFC648E60C}" dt="2023-10-08T16:33:07.268" v="9927" actId="20577"/>
        <pc:sldMkLst>
          <pc:docMk/>
          <pc:sldMk cId="1185185303" sldId="421"/>
        </pc:sldMkLst>
        <pc:spChg chg="mod">
          <ac:chgData name="Frank Venmans" userId="b119ffb2-0186-45bc-b55e-9b4a1a56ff5b" providerId="ADAL" clId="{3535F94A-F895-45A4-9577-2BBFC648E60C}" dt="2023-10-08T16:33:07.268" v="9927" actId="20577"/>
          <ac:spMkLst>
            <pc:docMk/>
            <pc:sldMk cId="1185185303" sldId="421"/>
            <ac:spMk id="2" creationId="{551367B3-3FD4-43C8-AED4-0509F72CC4D7}"/>
          </ac:spMkLst>
        </pc:spChg>
        <pc:spChg chg="mod">
          <ac:chgData name="Frank Venmans" userId="b119ffb2-0186-45bc-b55e-9b4a1a56ff5b" providerId="ADAL" clId="{3535F94A-F895-45A4-9577-2BBFC648E60C}" dt="2023-10-08T16:17:36.604" v="9874" actId="27636"/>
          <ac:spMkLst>
            <pc:docMk/>
            <pc:sldMk cId="1185185303" sldId="421"/>
            <ac:spMk id="3" creationId="{787F2100-E755-4B00-80BC-0C760117C3E6}"/>
          </ac:spMkLst>
        </pc:spChg>
        <pc:spChg chg="mod">
          <ac:chgData name="Frank Venmans" userId="b119ffb2-0186-45bc-b55e-9b4a1a56ff5b" providerId="ADAL" clId="{3535F94A-F895-45A4-9577-2BBFC648E60C}" dt="2023-10-08T15:38:29.119" v="7560"/>
          <ac:spMkLst>
            <pc:docMk/>
            <pc:sldMk cId="1185185303" sldId="421"/>
            <ac:spMk id="4" creationId="{23362FB7-D2DE-455C-9E17-6E445B49037E}"/>
          </ac:spMkLst>
        </pc:spChg>
      </pc:sldChg>
      <pc:sldChg chg="modSp mod modNotesTx">
        <pc:chgData name="Frank Venmans" userId="b119ffb2-0186-45bc-b55e-9b4a1a56ff5b" providerId="ADAL" clId="{3535F94A-F895-45A4-9577-2BBFC648E60C}" dt="2023-10-08T16:31:22.271" v="9922" actId="20577"/>
        <pc:sldMkLst>
          <pc:docMk/>
          <pc:sldMk cId="1202359402" sldId="422"/>
        </pc:sldMkLst>
        <pc:spChg chg="mod">
          <ac:chgData name="Frank Venmans" userId="b119ffb2-0186-45bc-b55e-9b4a1a56ff5b" providerId="ADAL" clId="{3535F94A-F895-45A4-9577-2BBFC648E60C}" dt="2023-10-08T16:31:22.271" v="9922" actId="20577"/>
          <ac:spMkLst>
            <pc:docMk/>
            <pc:sldMk cId="1202359402" sldId="422"/>
            <ac:spMk id="2" creationId="{4CAE5C6C-DF25-415F-8518-B1C5F348EFE9}"/>
          </ac:spMkLst>
        </pc:spChg>
        <pc:spChg chg="mod">
          <ac:chgData name="Frank Venmans" userId="b119ffb2-0186-45bc-b55e-9b4a1a56ff5b" providerId="ADAL" clId="{3535F94A-F895-45A4-9577-2BBFC648E60C}" dt="2023-10-08T15:38:29.119" v="7560"/>
          <ac:spMkLst>
            <pc:docMk/>
            <pc:sldMk cId="1202359402" sldId="422"/>
            <ac:spMk id="4" creationId="{2BFA2AD1-92C9-4E55-B8E5-496463743DA3}"/>
          </ac:spMkLst>
        </pc:spChg>
      </pc:sldChg>
      <pc:sldChg chg="modSp mod">
        <pc:chgData name="Frank Venmans" userId="b119ffb2-0186-45bc-b55e-9b4a1a56ff5b" providerId="ADAL" clId="{3535F94A-F895-45A4-9577-2BBFC648E60C}" dt="2023-10-08T16:20:32.330" v="9892" actId="20577"/>
        <pc:sldMkLst>
          <pc:docMk/>
          <pc:sldMk cId="126876527" sldId="424"/>
        </pc:sldMkLst>
        <pc:spChg chg="mod">
          <ac:chgData name="Frank Venmans" userId="b119ffb2-0186-45bc-b55e-9b4a1a56ff5b" providerId="ADAL" clId="{3535F94A-F895-45A4-9577-2BBFC648E60C}" dt="2023-10-08T16:20:32.330" v="9892" actId="20577"/>
          <ac:spMkLst>
            <pc:docMk/>
            <pc:sldMk cId="126876527" sldId="424"/>
            <ac:spMk id="2" creationId="{84CDD460-10EF-97B8-227F-CF03CA5F5A3B}"/>
          </ac:spMkLst>
        </pc:spChg>
        <pc:spChg chg="mod">
          <ac:chgData name="Frank Venmans" userId="b119ffb2-0186-45bc-b55e-9b4a1a56ff5b" providerId="ADAL" clId="{3535F94A-F895-45A4-9577-2BBFC648E60C}" dt="2023-10-08T15:38:29.119" v="7560"/>
          <ac:spMkLst>
            <pc:docMk/>
            <pc:sldMk cId="126876527" sldId="424"/>
            <ac:spMk id="4" creationId="{4A4681E9-17A7-EA0D-2138-15A66261FF83}"/>
          </ac:spMkLst>
        </pc:spChg>
      </pc:sldChg>
      <pc:sldChg chg="modSp mod modAnim">
        <pc:chgData name="Frank Venmans" userId="b119ffb2-0186-45bc-b55e-9b4a1a56ff5b" providerId="ADAL" clId="{3535F94A-F895-45A4-9577-2BBFC648E60C}" dt="2023-10-08T16:30:11.512" v="9893"/>
        <pc:sldMkLst>
          <pc:docMk/>
          <pc:sldMk cId="3263546899" sldId="425"/>
        </pc:sldMkLst>
        <pc:spChg chg="mod">
          <ac:chgData name="Frank Venmans" userId="b119ffb2-0186-45bc-b55e-9b4a1a56ff5b" providerId="ADAL" clId="{3535F94A-F895-45A4-9577-2BBFC648E60C}" dt="2023-10-07T18:50:07.113" v="1939" actId="20577"/>
          <ac:spMkLst>
            <pc:docMk/>
            <pc:sldMk cId="3263546899" sldId="425"/>
            <ac:spMk id="3" creationId="{DC25FFF3-E8D3-FE2B-C9F9-5E4F5F905266}"/>
          </ac:spMkLst>
        </pc:spChg>
        <pc:spChg chg="mod">
          <ac:chgData name="Frank Venmans" userId="b119ffb2-0186-45bc-b55e-9b4a1a56ff5b" providerId="ADAL" clId="{3535F94A-F895-45A4-9577-2BBFC648E60C}" dt="2023-10-08T15:38:29.119" v="7560"/>
          <ac:spMkLst>
            <pc:docMk/>
            <pc:sldMk cId="3263546899" sldId="425"/>
            <ac:spMk id="4" creationId="{947BC5C0-EE45-7765-FB37-5F349DF63B20}"/>
          </ac:spMkLst>
        </pc:spChg>
      </pc:sldChg>
      <pc:sldChg chg="modSp mod modAnim">
        <pc:chgData name="Frank Venmans" userId="b119ffb2-0186-45bc-b55e-9b4a1a56ff5b" providerId="ADAL" clId="{3535F94A-F895-45A4-9577-2BBFC648E60C}" dt="2023-10-08T16:30:22.434" v="9895"/>
        <pc:sldMkLst>
          <pc:docMk/>
          <pc:sldMk cId="3114103780" sldId="426"/>
        </pc:sldMkLst>
        <pc:spChg chg="mod">
          <ac:chgData name="Frank Venmans" userId="b119ffb2-0186-45bc-b55e-9b4a1a56ff5b" providerId="ADAL" clId="{3535F94A-F895-45A4-9577-2BBFC648E60C}" dt="2023-10-08T16:16:08.741" v="9871" actId="20577"/>
          <ac:spMkLst>
            <pc:docMk/>
            <pc:sldMk cId="3114103780" sldId="426"/>
            <ac:spMk id="2" creationId="{642D1AC2-33F2-8E3D-1B3D-6A8BE2256FF9}"/>
          </ac:spMkLst>
        </pc:spChg>
        <pc:spChg chg="mod">
          <ac:chgData name="Frank Venmans" userId="b119ffb2-0186-45bc-b55e-9b4a1a56ff5b" providerId="ADAL" clId="{3535F94A-F895-45A4-9577-2BBFC648E60C}" dt="2023-10-07T18:54:42.527" v="2122" actId="20577"/>
          <ac:spMkLst>
            <pc:docMk/>
            <pc:sldMk cId="3114103780" sldId="426"/>
            <ac:spMk id="3" creationId="{2E0FCF80-E188-77E8-9491-0F6264C9BA91}"/>
          </ac:spMkLst>
        </pc:spChg>
        <pc:spChg chg="mod">
          <ac:chgData name="Frank Venmans" userId="b119ffb2-0186-45bc-b55e-9b4a1a56ff5b" providerId="ADAL" clId="{3535F94A-F895-45A4-9577-2BBFC648E60C}" dt="2023-10-08T15:38:29.119" v="7560"/>
          <ac:spMkLst>
            <pc:docMk/>
            <pc:sldMk cId="3114103780" sldId="426"/>
            <ac:spMk id="4" creationId="{97458D91-854F-E672-44E9-CDFA83D70FBC}"/>
          </ac:spMkLst>
        </pc:spChg>
      </pc:sldChg>
      <pc:sldChg chg="modSp modAnim">
        <pc:chgData name="Frank Venmans" userId="b119ffb2-0186-45bc-b55e-9b4a1a56ff5b" providerId="ADAL" clId="{3535F94A-F895-45A4-9577-2BBFC648E60C}" dt="2023-10-08T16:30:48.501" v="9896"/>
        <pc:sldMkLst>
          <pc:docMk/>
          <pc:sldMk cId="4096952073" sldId="427"/>
        </pc:sldMkLst>
        <pc:spChg chg="mod">
          <ac:chgData name="Frank Venmans" userId="b119ffb2-0186-45bc-b55e-9b4a1a56ff5b" providerId="ADAL" clId="{3535F94A-F895-45A4-9577-2BBFC648E60C}" dt="2023-10-07T19:01:59.364" v="2183" actId="20577"/>
          <ac:spMkLst>
            <pc:docMk/>
            <pc:sldMk cId="4096952073" sldId="427"/>
            <ac:spMk id="3" creationId="{ECA728EF-16FD-E9AB-C8B2-C22D56083020}"/>
          </ac:spMkLst>
        </pc:spChg>
        <pc:spChg chg="mod">
          <ac:chgData name="Frank Venmans" userId="b119ffb2-0186-45bc-b55e-9b4a1a56ff5b" providerId="ADAL" clId="{3535F94A-F895-45A4-9577-2BBFC648E60C}" dt="2023-10-08T15:38:29.119" v="7560"/>
          <ac:spMkLst>
            <pc:docMk/>
            <pc:sldMk cId="4096952073" sldId="427"/>
            <ac:spMk id="4" creationId="{365751E2-DE1F-A83B-18AD-72782FACF4D4}"/>
          </ac:spMkLst>
        </pc:spChg>
      </pc:sldChg>
      <pc:sldChg chg="modSp">
        <pc:chgData name="Frank Venmans" userId="b119ffb2-0186-45bc-b55e-9b4a1a56ff5b" providerId="ADAL" clId="{3535F94A-F895-45A4-9577-2BBFC648E60C}" dt="2023-10-08T15:38:29.119" v="7560"/>
        <pc:sldMkLst>
          <pc:docMk/>
          <pc:sldMk cId="2148742658" sldId="428"/>
        </pc:sldMkLst>
        <pc:spChg chg="mod">
          <ac:chgData name="Frank Venmans" userId="b119ffb2-0186-45bc-b55e-9b4a1a56ff5b" providerId="ADAL" clId="{3535F94A-F895-45A4-9577-2BBFC648E60C}" dt="2023-10-08T15:38:29.119" v="7560"/>
          <ac:spMkLst>
            <pc:docMk/>
            <pc:sldMk cId="2148742658" sldId="428"/>
            <ac:spMk id="4" creationId="{AE2B8A80-AA70-5579-4054-33A8141E1FF7}"/>
          </ac:spMkLst>
        </pc:spChg>
      </pc:sldChg>
      <pc:sldChg chg="modSp mod modAnim modNotesTx">
        <pc:chgData name="Frank Venmans" userId="b119ffb2-0186-45bc-b55e-9b4a1a56ff5b" providerId="ADAL" clId="{3535F94A-F895-45A4-9577-2BBFC648E60C}" dt="2023-10-08T16:42:04.757" v="9944"/>
        <pc:sldMkLst>
          <pc:docMk/>
          <pc:sldMk cId="3978712058" sldId="429"/>
        </pc:sldMkLst>
        <pc:spChg chg="mod">
          <ac:chgData name="Frank Venmans" userId="b119ffb2-0186-45bc-b55e-9b4a1a56ff5b" providerId="ADAL" clId="{3535F94A-F895-45A4-9577-2BBFC648E60C}" dt="2023-10-08T10:09:20.713" v="3705" actId="20577"/>
          <ac:spMkLst>
            <pc:docMk/>
            <pc:sldMk cId="3978712058" sldId="429"/>
            <ac:spMk id="3" creationId="{6F86051A-991B-9BC0-1767-4D0A7C248686}"/>
          </ac:spMkLst>
        </pc:spChg>
        <pc:spChg chg="mod">
          <ac:chgData name="Frank Venmans" userId="b119ffb2-0186-45bc-b55e-9b4a1a56ff5b" providerId="ADAL" clId="{3535F94A-F895-45A4-9577-2BBFC648E60C}" dt="2023-10-08T15:38:29.119" v="7560"/>
          <ac:spMkLst>
            <pc:docMk/>
            <pc:sldMk cId="3978712058" sldId="429"/>
            <ac:spMk id="4" creationId="{B951B78C-4930-63A4-589E-532346B9EC6E}"/>
          </ac:spMkLst>
        </pc:spChg>
      </pc:sldChg>
      <pc:sldChg chg="modSp mod">
        <pc:chgData name="Frank Venmans" userId="b119ffb2-0186-45bc-b55e-9b4a1a56ff5b" providerId="ADAL" clId="{3535F94A-F895-45A4-9577-2BBFC648E60C}" dt="2023-10-08T16:00:51.940" v="9515" actId="20577"/>
        <pc:sldMkLst>
          <pc:docMk/>
          <pc:sldMk cId="1684365516" sldId="430"/>
        </pc:sldMkLst>
        <pc:spChg chg="mod">
          <ac:chgData name="Frank Venmans" userId="b119ffb2-0186-45bc-b55e-9b4a1a56ff5b" providerId="ADAL" clId="{3535F94A-F895-45A4-9577-2BBFC648E60C}" dt="2023-10-08T16:00:51.940" v="9515" actId="20577"/>
          <ac:spMkLst>
            <pc:docMk/>
            <pc:sldMk cId="1684365516" sldId="430"/>
            <ac:spMk id="2" creationId="{65AF29E2-38EF-E4E9-036A-BC7272DDAD46}"/>
          </ac:spMkLst>
        </pc:spChg>
        <pc:spChg chg="mod">
          <ac:chgData name="Frank Venmans" userId="b119ffb2-0186-45bc-b55e-9b4a1a56ff5b" providerId="ADAL" clId="{3535F94A-F895-45A4-9577-2BBFC648E60C}" dt="2023-10-08T15:38:29.119" v="7560"/>
          <ac:spMkLst>
            <pc:docMk/>
            <pc:sldMk cId="1684365516" sldId="430"/>
            <ac:spMk id="4" creationId="{C44C143D-1BBB-1F36-41DC-696EC3711566}"/>
          </ac:spMkLst>
        </pc:spChg>
      </pc:sldChg>
      <pc:sldChg chg="modSp mod">
        <pc:chgData name="Frank Venmans" userId="b119ffb2-0186-45bc-b55e-9b4a1a56ff5b" providerId="ADAL" clId="{3535F94A-F895-45A4-9577-2BBFC648E60C}" dt="2023-10-08T16:42:38.017" v="9945" actId="6549"/>
        <pc:sldMkLst>
          <pc:docMk/>
          <pc:sldMk cId="2022311088" sldId="431"/>
        </pc:sldMkLst>
        <pc:spChg chg="mod">
          <ac:chgData name="Frank Venmans" userId="b119ffb2-0186-45bc-b55e-9b4a1a56ff5b" providerId="ADAL" clId="{3535F94A-F895-45A4-9577-2BBFC648E60C}" dt="2023-10-08T16:42:38.017" v="9945" actId="6549"/>
          <ac:spMkLst>
            <pc:docMk/>
            <pc:sldMk cId="2022311088" sldId="431"/>
            <ac:spMk id="3" creationId="{99F32088-7B07-DED1-8FBA-B7286274AED5}"/>
          </ac:spMkLst>
        </pc:spChg>
        <pc:spChg chg="mod">
          <ac:chgData name="Frank Venmans" userId="b119ffb2-0186-45bc-b55e-9b4a1a56ff5b" providerId="ADAL" clId="{3535F94A-F895-45A4-9577-2BBFC648E60C}" dt="2023-10-08T15:38:29.119" v="7560"/>
          <ac:spMkLst>
            <pc:docMk/>
            <pc:sldMk cId="2022311088" sldId="431"/>
            <ac:spMk id="4" creationId="{55514604-E813-7B7F-E27F-F7761546C289}"/>
          </ac:spMkLst>
        </pc:spChg>
      </pc:sldChg>
      <pc:sldChg chg="modSp mod">
        <pc:chgData name="Frank Venmans" userId="b119ffb2-0186-45bc-b55e-9b4a1a56ff5b" providerId="ADAL" clId="{3535F94A-F895-45A4-9577-2BBFC648E60C}" dt="2023-10-08T15:38:29.119" v="7560"/>
        <pc:sldMkLst>
          <pc:docMk/>
          <pc:sldMk cId="3731020982" sldId="432"/>
        </pc:sldMkLst>
        <pc:spChg chg="mod">
          <ac:chgData name="Frank Venmans" userId="b119ffb2-0186-45bc-b55e-9b4a1a56ff5b" providerId="ADAL" clId="{3535F94A-F895-45A4-9577-2BBFC648E60C}" dt="2023-10-07T19:50:53.744" v="2477" actId="20577"/>
          <ac:spMkLst>
            <pc:docMk/>
            <pc:sldMk cId="3731020982" sldId="432"/>
            <ac:spMk id="2" creationId="{CC2DE985-E95A-9FC7-FAF0-05550F1ECAA2}"/>
          </ac:spMkLst>
        </pc:spChg>
        <pc:spChg chg="mod">
          <ac:chgData name="Frank Venmans" userId="b119ffb2-0186-45bc-b55e-9b4a1a56ff5b" providerId="ADAL" clId="{3535F94A-F895-45A4-9577-2BBFC648E60C}" dt="2023-10-08T15:11:18.888" v="7411" actId="20577"/>
          <ac:spMkLst>
            <pc:docMk/>
            <pc:sldMk cId="3731020982" sldId="432"/>
            <ac:spMk id="3" creationId="{AA2EA0A9-77ED-D2AE-D62E-8C60F9AB2B2D}"/>
          </ac:spMkLst>
        </pc:spChg>
        <pc:spChg chg="mod">
          <ac:chgData name="Frank Venmans" userId="b119ffb2-0186-45bc-b55e-9b4a1a56ff5b" providerId="ADAL" clId="{3535F94A-F895-45A4-9577-2BBFC648E60C}" dt="2023-10-08T15:38:29.119" v="7560"/>
          <ac:spMkLst>
            <pc:docMk/>
            <pc:sldMk cId="3731020982" sldId="432"/>
            <ac:spMk id="4" creationId="{5B06692B-9AC8-790C-37D5-126E66668625}"/>
          </ac:spMkLst>
        </pc:spChg>
      </pc:sldChg>
      <pc:sldChg chg="addSp delSp modSp new mod">
        <pc:chgData name="Frank Venmans" userId="b119ffb2-0186-45bc-b55e-9b4a1a56ff5b" providerId="ADAL" clId="{3535F94A-F895-45A4-9577-2BBFC648E60C}" dt="2023-10-08T15:38:29.119" v="7560"/>
        <pc:sldMkLst>
          <pc:docMk/>
          <pc:sldMk cId="421027812" sldId="433"/>
        </pc:sldMkLst>
        <pc:spChg chg="mod">
          <ac:chgData name="Frank Venmans" userId="b119ffb2-0186-45bc-b55e-9b4a1a56ff5b" providerId="ADAL" clId="{3535F94A-F895-45A4-9577-2BBFC648E60C}" dt="2023-10-08T15:38:29.119" v="7560"/>
          <ac:spMkLst>
            <pc:docMk/>
            <pc:sldMk cId="421027812" sldId="433"/>
            <ac:spMk id="4" creationId="{DBEFB700-BF99-D6F6-E3A6-1C79D069196A}"/>
          </ac:spMkLst>
        </pc:spChg>
        <pc:picChg chg="add mod">
          <ac:chgData name="Frank Venmans" userId="b119ffb2-0186-45bc-b55e-9b4a1a56ff5b" providerId="ADAL" clId="{3535F94A-F895-45A4-9577-2BBFC648E60C}" dt="2023-10-07T16:48:18.482" v="733" actId="1076"/>
          <ac:picMkLst>
            <pc:docMk/>
            <pc:sldMk cId="421027812" sldId="433"/>
            <ac:picMk id="7" creationId="{C9A27702-9974-E63D-1511-184C2D83FB1D}"/>
          </ac:picMkLst>
        </pc:picChg>
        <pc:picChg chg="add del mod">
          <ac:chgData name="Frank Venmans" userId="b119ffb2-0186-45bc-b55e-9b4a1a56ff5b" providerId="ADAL" clId="{3535F94A-F895-45A4-9577-2BBFC648E60C}" dt="2023-10-07T16:48:06.840" v="731" actId="478"/>
          <ac:picMkLst>
            <pc:docMk/>
            <pc:sldMk cId="421027812" sldId="433"/>
            <ac:picMk id="9" creationId="{5036E9A0-EDB8-B9E4-C483-B10EA1B5D075}"/>
          </ac:picMkLst>
        </pc:picChg>
      </pc:sldChg>
      <pc:sldChg chg="addSp modSp new mod">
        <pc:chgData name="Frank Venmans" userId="b119ffb2-0186-45bc-b55e-9b4a1a56ff5b" providerId="ADAL" clId="{3535F94A-F895-45A4-9577-2BBFC648E60C}" dt="2023-10-07T16:48:46.874" v="746" actId="6549"/>
        <pc:sldMkLst>
          <pc:docMk/>
          <pc:sldMk cId="1118778267" sldId="434"/>
        </pc:sldMkLst>
        <pc:spChg chg="mod">
          <ac:chgData name="Frank Venmans" userId="b119ffb2-0186-45bc-b55e-9b4a1a56ff5b" providerId="ADAL" clId="{3535F94A-F895-45A4-9577-2BBFC648E60C}" dt="2023-10-07T16:48:46.874" v="746" actId="6549"/>
          <ac:spMkLst>
            <pc:docMk/>
            <pc:sldMk cId="1118778267" sldId="434"/>
            <ac:spMk id="4" creationId="{4AD67E8D-40CF-BA2C-78DF-54D1179FAB37}"/>
          </ac:spMkLst>
        </pc:spChg>
        <pc:picChg chg="add mod">
          <ac:chgData name="Frank Venmans" userId="b119ffb2-0186-45bc-b55e-9b4a1a56ff5b" providerId="ADAL" clId="{3535F94A-F895-45A4-9577-2BBFC648E60C}" dt="2023-10-07T16:48:27.766" v="734" actId="1076"/>
          <ac:picMkLst>
            <pc:docMk/>
            <pc:sldMk cId="1118778267" sldId="434"/>
            <ac:picMk id="6" creationId="{7917C202-CDDA-EDFA-A4DB-21514CC25F91}"/>
          </ac:picMkLst>
        </pc:picChg>
      </pc:sldChg>
      <pc:sldChg chg="modSp new mod modAnim">
        <pc:chgData name="Frank Venmans" userId="b119ffb2-0186-45bc-b55e-9b4a1a56ff5b" providerId="ADAL" clId="{3535F94A-F895-45A4-9577-2BBFC648E60C}" dt="2023-10-08T16:30:18.069" v="9894"/>
        <pc:sldMkLst>
          <pc:docMk/>
          <pc:sldMk cId="2677593510" sldId="435"/>
        </pc:sldMkLst>
        <pc:spChg chg="mod">
          <ac:chgData name="Frank Venmans" userId="b119ffb2-0186-45bc-b55e-9b4a1a56ff5b" providerId="ADAL" clId="{3535F94A-F895-45A4-9577-2BBFC648E60C}" dt="2023-10-07T18:28:36.088" v="1332" actId="20577"/>
          <ac:spMkLst>
            <pc:docMk/>
            <pc:sldMk cId="2677593510" sldId="435"/>
            <ac:spMk id="2" creationId="{6F64FCC8-0675-385E-9577-DB6A9E304B7E}"/>
          </ac:spMkLst>
        </pc:spChg>
        <pc:spChg chg="mod">
          <ac:chgData name="Frank Venmans" userId="b119ffb2-0186-45bc-b55e-9b4a1a56ff5b" providerId="ADAL" clId="{3535F94A-F895-45A4-9577-2BBFC648E60C}" dt="2023-10-07T18:51:32.791" v="1993" actId="6549"/>
          <ac:spMkLst>
            <pc:docMk/>
            <pc:sldMk cId="2677593510" sldId="435"/>
            <ac:spMk id="3" creationId="{F1BF3FD3-E4C8-C729-D7CF-FBCA194148DB}"/>
          </ac:spMkLst>
        </pc:spChg>
        <pc:spChg chg="mod">
          <ac:chgData name="Frank Venmans" userId="b119ffb2-0186-45bc-b55e-9b4a1a56ff5b" providerId="ADAL" clId="{3535F94A-F895-45A4-9577-2BBFC648E60C}" dt="2023-10-08T15:38:29.119" v="7560"/>
          <ac:spMkLst>
            <pc:docMk/>
            <pc:sldMk cId="2677593510" sldId="435"/>
            <ac:spMk id="4" creationId="{F5F170DD-47C9-E1D8-7876-AFB2A55DA4CB}"/>
          </ac:spMkLst>
        </pc:spChg>
      </pc:sldChg>
      <pc:sldChg chg="addSp delSp modSp new mod">
        <pc:chgData name="Frank Venmans" userId="b119ffb2-0186-45bc-b55e-9b4a1a56ff5b" providerId="ADAL" clId="{3535F94A-F895-45A4-9577-2BBFC648E60C}" dt="2023-10-08T15:57:21.307" v="9360" actId="478"/>
        <pc:sldMkLst>
          <pc:docMk/>
          <pc:sldMk cId="1286452317" sldId="436"/>
        </pc:sldMkLst>
        <pc:spChg chg="del mod">
          <ac:chgData name="Frank Venmans" userId="b119ffb2-0186-45bc-b55e-9b4a1a56ff5b" providerId="ADAL" clId="{3535F94A-F895-45A4-9577-2BBFC648E60C}" dt="2023-10-08T15:57:21.307" v="9360" actId="478"/>
          <ac:spMkLst>
            <pc:docMk/>
            <pc:sldMk cId="1286452317" sldId="436"/>
            <ac:spMk id="4" creationId="{EC07247F-3C99-ED16-43DA-53A2D404EE06}"/>
          </ac:spMkLst>
        </pc:spChg>
        <pc:picChg chg="add del mod">
          <ac:chgData name="Frank Venmans" userId="b119ffb2-0186-45bc-b55e-9b4a1a56ff5b" providerId="ADAL" clId="{3535F94A-F895-45A4-9577-2BBFC648E60C}" dt="2023-10-08T10:33:41.815" v="4374" actId="478"/>
          <ac:picMkLst>
            <pc:docMk/>
            <pc:sldMk cId="1286452317" sldId="436"/>
            <ac:picMk id="7" creationId="{A9C8BB3E-A72A-0AE2-FE12-C994DD774D30}"/>
          </ac:picMkLst>
        </pc:picChg>
        <pc:picChg chg="add">
          <ac:chgData name="Frank Venmans" userId="b119ffb2-0186-45bc-b55e-9b4a1a56ff5b" providerId="ADAL" clId="{3535F94A-F895-45A4-9577-2BBFC648E60C}" dt="2023-10-08T10:33:43.317" v="4375" actId="22"/>
          <ac:picMkLst>
            <pc:docMk/>
            <pc:sldMk cId="1286452317" sldId="436"/>
            <ac:picMk id="9" creationId="{115063D7-4EDD-DD1E-AABC-C38825801EEE}"/>
          </ac:picMkLst>
        </pc:picChg>
      </pc:sldChg>
      <pc:sldChg chg="new del">
        <pc:chgData name="Frank Venmans" userId="b119ffb2-0186-45bc-b55e-9b4a1a56ff5b" providerId="ADAL" clId="{3535F94A-F895-45A4-9577-2BBFC648E60C}" dt="2023-10-07T18:51:39.615" v="1994" actId="47"/>
        <pc:sldMkLst>
          <pc:docMk/>
          <pc:sldMk cId="4130027485" sldId="436"/>
        </pc:sldMkLst>
      </pc:sldChg>
      <pc:sldChg chg="addSp modSp new mod">
        <pc:chgData name="Frank Venmans" userId="b119ffb2-0186-45bc-b55e-9b4a1a56ff5b" providerId="ADAL" clId="{3535F94A-F895-45A4-9577-2BBFC648E60C}" dt="2023-10-08T15:57:15.108" v="9359" actId="6549"/>
        <pc:sldMkLst>
          <pc:docMk/>
          <pc:sldMk cId="1750699884" sldId="437"/>
        </pc:sldMkLst>
        <pc:spChg chg="mod">
          <ac:chgData name="Frank Venmans" userId="b119ffb2-0186-45bc-b55e-9b4a1a56ff5b" providerId="ADAL" clId="{3535F94A-F895-45A4-9577-2BBFC648E60C}" dt="2023-10-08T15:57:15.108" v="9359" actId="6549"/>
          <ac:spMkLst>
            <pc:docMk/>
            <pc:sldMk cId="1750699884" sldId="437"/>
            <ac:spMk id="4" creationId="{09292D2C-DD8F-4EA9-BDA6-6F6E687D6431}"/>
          </ac:spMkLst>
        </pc:spChg>
        <pc:picChg chg="add">
          <ac:chgData name="Frank Venmans" userId="b119ffb2-0186-45bc-b55e-9b4a1a56ff5b" providerId="ADAL" clId="{3535F94A-F895-45A4-9577-2BBFC648E60C}" dt="2023-10-08T10:34:39.643" v="4377" actId="22"/>
          <ac:picMkLst>
            <pc:docMk/>
            <pc:sldMk cId="1750699884" sldId="437"/>
            <ac:picMk id="7" creationId="{35440DCD-4AA2-5C12-8E3B-4F27CC4E6D35}"/>
          </ac:picMkLst>
        </pc:picChg>
      </pc:sldChg>
      <pc:sldChg chg="addSp delSp modSp new mod">
        <pc:chgData name="Frank Venmans" userId="b119ffb2-0186-45bc-b55e-9b4a1a56ff5b" providerId="ADAL" clId="{3535F94A-F895-45A4-9577-2BBFC648E60C}" dt="2023-10-08T15:38:29.119" v="7560"/>
        <pc:sldMkLst>
          <pc:docMk/>
          <pc:sldMk cId="524973196" sldId="438"/>
        </pc:sldMkLst>
        <pc:spChg chg="mod">
          <ac:chgData name="Frank Venmans" userId="b119ffb2-0186-45bc-b55e-9b4a1a56ff5b" providerId="ADAL" clId="{3535F94A-F895-45A4-9577-2BBFC648E60C}" dt="2023-10-08T15:12:47.785" v="7432" actId="20577"/>
          <ac:spMkLst>
            <pc:docMk/>
            <pc:sldMk cId="524973196" sldId="438"/>
            <ac:spMk id="2" creationId="{726B8FBD-E8A9-53E0-16B4-E23002FE867F}"/>
          </ac:spMkLst>
        </pc:spChg>
        <pc:spChg chg="del">
          <ac:chgData name="Frank Venmans" userId="b119ffb2-0186-45bc-b55e-9b4a1a56ff5b" providerId="ADAL" clId="{3535F94A-F895-45A4-9577-2BBFC648E60C}" dt="2023-10-08T10:36:04.523" v="4381" actId="22"/>
          <ac:spMkLst>
            <pc:docMk/>
            <pc:sldMk cId="524973196" sldId="438"/>
            <ac:spMk id="3" creationId="{4DFB9286-77D6-1048-F148-662135C53097}"/>
          </ac:spMkLst>
        </pc:spChg>
        <pc:spChg chg="mod">
          <ac:chgData name="Frank Venmans" userId="b119ffb2-0186-45bc-b55e-9b4a1a56ff5b" providerId="ADAL" clId="{3535F94A-F895-45A4-9577-2BBFC648E60C}" dt="2023-10-08T15:38:29.119" v="7560"/>
          <ac:spMkLst>
            <pc:docMk/>
            <pc:sldMk cId="524973196" sldId="438"/>
            <ac:spMk id="4" creationId="{D2701C4C-EC61-9D28-A7CD-A4C40847FC25}"/>
          </ac:spMkLst>
        </pc:spChg>
        <pc:picChg chg="add mod">
          <ac:chgData name="Frank Venmans" userId="b119ffb2-0186-45bc-b55e-9b4a1a56ff5b" providerId="ADAL" clId="{3535F94A-F895-45A4-9577-2BBFC648E60C}" dt="2023-10-08T15:20:40.649" v="7437" actId="1076"/>
          <ac:picMkLst>
            <pc:docMk/>
            <pc:sldMk cId="524973196" sldId="438"/>
            <ac:picMk id="7" creationId="{8967999D-AC09-6B5E-A4B0-170416A42A45}"/>
          </ac:picMkLst>
        </pc:picChg>
        <pc:picChg chg="add mod ord">
          <ac:chgData name="Frank Venmans" userId="b119ffb2-0186-45bc-b55e-9b4a1a56ff5b" providerId="ADAL" clId="{3535F94A-F895-45A4-9577-2BBFC648E60C}" dt="2023-10-08T15:20:42.585" v="7438" actId="1076"/>
          <ac:picMkLst>
            <pc:docMk/>
            <pc:sldMk cId="524973196" sldId="438"/>
            <ac:picMk id="9" creationId="{57254939-CDDB-9B2E-DD27-EA1AA91295A7}"/>
          </ac:picMkLst>
        </pc:picChg>
        <pc:picChg chg="add mod">
          <ac:chgData name="Frank Venmans" userId="b119ffb2-0186-45bc-b55e-9b4a1a56ff5b" providerId="ADAL" clId="{3535F94A-F895-45A4-9577-2BBFC648E60C}" dt="2023-10-08T15:20:44.306" v="7439" actId="1076"/>
          <ac:picMkLst>
            <pc:docMk/>
            <pc:sldMk cId="524973196" sldId="438"/>
            <ac:picMk id="11" creationId="{0D807441-06BC-398B-FC39-EFDC28852825}"/>
          </ac:picMkLst>
        </pc:picChg>
        <pc:picChg chg="add mod">
          <ac:chgData name="Frank Venmans" userId="b119ffb2-0186-45bc-b55e-9b4a1a56ff5b" providerId="ADAL" clId="{3535F94A-F895-45A4-9577-2BBFC648E60C}" dt="2023-10-08T15:20:30.465" v="7434" actId="1076"/>
          <ac:picMkLst>
            <pc:docMk/>
            <pc:sldMk cId="524973196" sldId="438"/>
            <ac:picMk id="13" creationId="{EE299839-E28C-747B-ABB8-AC0C24069E53}"/>
          </ac:picMkLst>
        </pc:picChg>
      </pc:sldChg>
      <pc:sldChg chg="delSp modSp new mod">
        <pc:chgData name="Frank Venmans" userId="b119ffb2-0186-45bc-b55e-9b4a1a56ff5b" providerId="ADAL" clId="{3535F94A-F895-45A4-9577-2BBFC648E60C}" dt="2023-10-09T07:12:20.279" v="10073" actId="313"/>
        <pc:sldMkLst>
          <pc:docMk/>
          <pc:sldMk cId="1300080775" sldId="439"/>
        </pc:sldMkLst>
        <pc:spChg chg="mod">
          <ac:chgData name="Frank Venmans" userId="b119ffb2-0186-45bc-b55e-9b4a1a56ff5b" providerId="ADAL" clId="{3535F94A-F895-45A4-9577-2BBFC648E60C}" dt="2023-10-08T10:40:27.168" v="4389" actId="20577"/>
          <ac:spMkLst>
            <pc:docMk/>
            <pc:sldMk cId="1300080775" sldId="439"/>
            <ac:spMk id="2" creationId="{6735E356-527C-487A-175C-B6B59904F8A6}"/>
          </ac:spMkLst>
        </pc:spChg>
        <pc:spChg chg="mod">
          <ac:chgData name="Frank Venmans" userId="b119ffb2-0186-45bc-b55e-9b4a1a56ff5b" providerId="ADAL" clId="{3535F94A-F895-45A4-9577-2BBFC648E60C}" dt="2023-10-09T07:12:20.279" v="10073" actId="313"/>
          <ac:spMkLst>
            <pc:docMk/>
            <pc:sldMk cId="1300080775" sldId="439"/>
            <ac:spMk id="3" creationId="{39FC501F-7F3B-11A3-246E-724993188700}"/>
          </ac:spMkLst>
        </pc:spChg>
        <pc:spChg chg="del mod">
          <ac:chgData name="Frank Venmans" userId="b119ffb2-0186-45bc-b55e-9b4a1a56ff5b" providerId="ADAL" clId="{3535F94A-F895-45A4-9577-2BBFC648E60C}" dt="2023-10-08T15:57:06.083" v="9358" actId="478"/>
          <ac:spMkLst>
            <pc:docMk/>
            <pc:sldMk cId="1300080775" sldId="439"/>
            <ac:spMk id="4" creationId="{AEF039C6-7BA5-5A1C-87CD-5E7280972CF2}"/>
          </ac:spMkLst>
        </pc:spChg>
      </pc:sldChg>
      <pc:sldChg chg="delSp modSp new mod">
        <pc:chgData name="Frank Venmans" userId="b119ffb2-0186-45bc-b55e-9b4a1a56ff5b" providerId="ADAL" clId="{3535F94A-F895-45A4-9577-2BBFC648E60C}" dt="2023-10-08T15:57:02.067" v="9357" actId="478"/>
        <pc:sldMkLst>
          <pc:docMk/>
          <pc:sldMk cId="2150809305" sldId="440"/>
        </pc:sldMkLst>
        <pc:spChg chg="mod">
          <ac:chgData name="Frank Venmans" userId="b119ffb2-0186-45bc-b55e-9b4a1a56ff5b" providerId="ADAL" clId="{3535F94A-F895-45A4-9577-2BBFC648E60C}" dt="2023-10-08T12:33:23.720" v="5165" actId="20577"/>
          <ac:spMkLst>
            <pc:docMk/>
            <pc:sldMk cId="2150809305" sldId="440"/>
            <ac:spMk id="2" creationId="{E67477E2-0FDC-D72D-7D43-7D35FA50A656}"/>
          </ac:spMkLst>
        </pc:spChg>
        <pc:spChg chg="del mod">
          <ac:chgData name="Frank Venmans" userId="b119ffb2-0186-45bc-b55e-9b4a1a56ff5b" providerId="ADAL" clId="{3535F94A-F895-45A4-9577-2BBFC648E60C}" dt="2023-10-08T15:57:02.067" v="9357" actId="478"/>
          <ac:spMkLst>
            <pc:docMk/>
            <pc:sldMk cId="2150809305" sldId="440"/>
            <ac:spMk id="4" creationId="{0D76A5EF-5F2A-3365-8F55-2F7645CB3B57}"/>
          </ac:spMkLst>
        </pc:spChg>
      </pc:sldChg>
      <pc:sldChg chg="addSp delSp modSp add mod modAnim">
        <pc:chgData name="Frank Venmans" userId="b119ffb2-0186-45bc-b55e-9b4a1a56ff5b" providerId="ADAL" clId="{3535F94A-F895-45A4-9577-2BBFC648E60C}" dt="2023-10-08T16:40:42.126" v="9936"/>
        <pc:sldMkLst>
          <pc:docMk/>
          <pc:sldMk cId="93255615" sldId="441"/>
        </pc:sldMkLst>
        <pc:spChg chg="mod">
          <ac:chgData name="Frank Venmans" userId="b119ffb2-0186-45bc-b55e-9b4a1a56ff5b" providerId="ADAL" clId="{3535F94A-F895-45A4-9577-2BBFC648E60C}" dt="2023-10-08T15:05:23.665" v="7179" actId="20577"/>
          <ac:spMkLst>
            <pc:docMk/>
            <pc:sldMk cId="93255615" sldId="441"/>
            <ac:spMk id="3" creationId="{BDBE5ECF-2F0E-4F0E-9134-EF7C3CF23B8B}"/>
          </ac:spMkLst>
        </pc:spChg>
        <pc:spChg chg="mod">
          <ac:chgData name="Frank Venmans" userId="b119ffb2-0186-45bc-b55e-9b4a1a56ff5b" providerId="ADAL" clId="{3535F94A-F895-45A4-9577-2BBFC648E60C}" dt="2023-10-08T15:38:29.119" v="7560"/>
          <ac:spMkLst>
            <pc:docMk/>
            <pc:sldMk cId="93255615" sldId="441"/>
            <ac:spMk id="4" creationId="{00464ED1-4661-48A8-BBB9-D0F27D8F9ADB}"/>
          </ac:spMkLst>
        </pc:spChg>
        <pc:spChg chg="del mod">
          <ac:chgData name="Frank Venmans" userId="b119ffb2-0186-45bc-b55e-9b4a1a56ff5b" providerId="ADAL" clId="{3535F94A-F895-45A4-9577-2BBFC648E60C}" dt="2023-10-08T13:06:40.701" v="5875" actId="21"/>
          <ac:spMkLst>
            <pc:docMk/>
            <pc:sldMk cId="93255615" sldId="441"/>
            <ac:spMk id="8" creationId="{561C0CF3-D5DF-42E1-B2C8-8734894443A2}"/>
          </ac:spMkLst>
        </pc:spChg>
        <pc:graphicFrameChg chg="del mod modGraphic">
          <ac:chgData name="Frank Venmans" userId="b119ffb2-0186-45bc-b55e-9b4a1a56ff5b" providerId="ADAL" clId="{3535F94A-F895-45A4-9577-2BBFC648E60C}" dt="2023-10-08T13:06:24.638" v="5871" actId="21"/>
          <ac:graphicFrameMkLst>
            <pc:docMk/>
            <pc:sldMk cId="93255615" sldId="441"/>
            <ac:graphicFrameMk id="6" creationId="{83E32E71-C84A-4A65-A1BC-9A31FAB7CF59}"/>
          </ac:graphicFrameMkLst>
        </pc:graphicFrameChg>
        <pc:graphicFrameChg chg="add mod">
          <ac:chgData name="Frank Venmans" userId="b119ffb2-0186-45bc-b55e-9b4a1a56ff5b" providerId="ADAL" clId="{3535F94A-F895-45A4-9577-2BBFC648E60C}" dt="2023-10-08T15:04:59.141" v="7173" actId="1076"/>
          <ac:graphicFrameMkLst>
            <pc:docMk/>
            <pc:sldMk cId="93255615" sldId="441"/>
            <ac:graphicFrameMk id="7" creationId="{85128A59-0C06-3649-DBB2-A667A08E271E}"/>
          </ac:graphicFrameMkLst>
        </pc:graphicFrameChg>
      </pc:sldChg>
      <pc:sldChg chg="addSp delSp modSp new del mod">
        <pc:chgData name="Frank Venmans" userId="b119ffb2-0186-45bc-b55e-9b4a1a56ff5b" providerId="ADAL" clId="{3535F94A-F895-45A4-9577-2BBFC648E60C}" dt="2023-10-08T15:05:32.635" v="7180" actId="47"/>
        <pc:sldMkLst>
          <pc:docMk/>
          <pc:sldMk cId="1721135394" sldId="442"/>
        </pc:sldMkLst>
        <pc:spChg chg="mod">
          <ac:chgData name="Frank Venmans" userId="b119ffb2-0186-45bc-b55e-9b4a1a56ff5b" providerId="ADAL" clId="{3535F94A-F895-45A4-9577-2BBFC648E60C}" dt="2023-10-08T13:06:55.636" v="5877"/>
          <ac:spMkLst>
            <pc:docMk/>
            <pc:sldMk cId="1721135394" sldId="442"/>
            <ac:spMk id="2" creationId="{038B6F59-FE9C-85C5-3DAB-4B255BABA9C7}"/>
          </ac:spMkLst>
        </pc:spChg>
        <pc:spChg chg="del">
          <ac:chgData name="Frank Venmans" userId="b119ffb2-0186-45bc-b55e-9b4a1a56ff5b" providerId="ADAL" clId="{3535F94A-F895-45A4-9577-2BBFC648E60C}" dt="2023-10-08T13:06:43.950" v="5876"/>
          <ac:spMkLst>
            <pc:docMk/>
            <pc:sldMk cId="1721135394" sldId="442"/>
            <ac:spMk id="3" creationId="{A7377CC1-1F3C-D0DD-FE26-0A2A61D16920}"/>
          </ac:spMkLst>
        </pc:spChg>
        <pc:spChg chg="add mod">
          <ac:chgData name="Frank Venmans" userId="b119ffb2-0186-45bc-b55e-9b4a1a56ff5b" providerId="ADAL" clId="{3535F94A-F895-45A4-9577-2BBFC648E60C}" dt="2023-10-08T15:03:27.278" v="7034" actId="21"/>
          <ac:spMkLst>
            <pc:docMk/>
            <pc:sldMk cId="1721135394" sldId="442"/>
            <ac:spMk id="7" creationId="{AA31F1BE-AEAB-DA35-3EE4-F1E1AD87124A}"/>
          </ac:spMkLst>
        </pc:spChg>
        <pc:graphicFrameChg chg="add mod modGraphic">
          <ac:chgData name="Frank Venmans" userId="b119ffb2-0186-45bc-b55e-9b4a1a56ff5b" providerId="ADAL" clId="{3535F94A-F895-45A4-9577-2BBFC648E60C}" dt="2023-10-08T15:04:08.155" v="7051" actId="20577"/>
          <ac:graphicFrameMkLst>
            <pc:docMk/>
            <pc:sldMk cId="1721135394" sldId="442"/>
            <ac:graphicFrameMk id="6" creationId="{725D5282-6A78-A3C9-6223-29164B7D81AC}"/>
          </ac:graphicFrameMkLst>
        </pc:graphicFrameChg>
      </pc:sldChg>
      <pc:sldChg chg="delSp modSp new mod">
        <pc:chgData name="Frank Venmans" userId="b119ffb2-0186-45bc-b55e-9b4a1a56ff5b" providerId="ADAL" clId="{3535F94A-F895-45A4-9577-2BBFC648E60C}" dt="2023-10-08T16:41:33.116" v="9943" actId="20577"/>
        <pc:sldMkLst>
          <pc:docMk/>
          <pc:sldMk cId="1494352763" sldId="443"/>
        </pc:sldMkLst>
        <pc:spChg chg="mod">
          <ac:chgData name="Frank Venmans" userId="b119ffb2-0186-45bc-b55e-9b4a1a56ff5b" providerId="ADAL" clId="{3535F94A-F895-45A4-9577-2BBFC648E60C}" dt="2023-10-08T14:56:50.194" v="6555" actId="20577"/>
          <ac:spMkLst>
            <pc:docMk/>
            <pc:sldMk cId="1494352763" sldId="443"/>
            <ac:spMk id="2" creationId="{5B40FC6A-DB80-DA88-70B1-A093503CD71E}"/>
          </ac:spMkLst>
        </pc:spChg>
        <pc:spChg chg="mod">
          <ac:chgData name="Frank Venmans" userId="b119ffb2-0186-45bc-b55e-9b4a1a56ff5b" providerId="ADAL" clId="{3535F94A-F895-45A4-9577-2BBFC648E60C}" dt="2023-10-08T16:41:33.116" v="9943" actId="20577"/>
          <ac:spMkLst>
            <pc:docMk/>
            <pc:sldMk cId="1494352763" sldId="443"/>
            <ac:spMk id="3" creationId="{8ABEB101-95FA-3E67-F4DC-F617EF904BCD}"/>
          </ac:spMkLst>
        </pc:spChg>
        <pc:spChg chg="del mod">
          <ac:chgData name="Frank Venmans" userId="b119ffb2-0186-45bc-b55e-9b4a1a56ff5b" providerId="ADAL" clId="{3535F94A-F895-45A4-9577-2BBFC648E60C}" dt="2023-10-08T15:57:27.593" v="9361" actId="478"/>
          <ac:spMkLst>
            <pc:docMk/>
            <pc:sldMk cId="1494352763" sldId="443"/>
            <ac:spMk id="4" creationId="{64AFE756-FC61-5C72-417C-B88D8F06D6B1}"/>
          </ac:spMkLst>
        </pc:spChg>
      </pc:sldChg>
      <pc:sldChg chg="modSp new mod modAnim">
        <pc:chgData name="Frank Venmans" userId="b119ffb2-0186-45bc-b55e-9b4a1a56ff5b" providerId="ADAL" clId="{3535F94A-F895-45A4-9577-2BBFC648E60C}" dt="2023-10-08T16:14:54.497" v="9864"/>
        <pc:sldMkLst>
          <pc:docMk/>
          <pc:sldMk cId="890826592" sldId="444"/>
        </pc:sldMkLst>
        <pc:spChg chg="mod">
          <ac:chgData name="Frank Venmans" userId="b119ffb2-0186-45bc-b55e-9b4a1a56ff5b" providerId="ADAL" clId="{3535F94A-F895-45A4-9577-2BBFC648E60C}" dt="2023-10-08T15:38:45.979" v="7569" actId="20577"/>
          <ac:spMkLst>
            <pc:docMk/>
            <pc:sldMk cId="890826592" sldId="444"/>
            <ac:spMk id="2" creationId="{1EEF0EC8-9184-787B-C111-4F028F2D8E00}"/>
          </ac:spMkLst>
        </pc:spChg>
        <pc:spChg chg="mod">
          <ac:chgData name="Frank Venmans" userId="b119ffb2-0186-45bc-b55e-9b4a1a56ff5b" providerId="ADAL" clId="{3535F94A-F895-45A4-9577-2BBFC648E60C}" dt="2023-10-08T16:14:29.964" v="9863" actId="20577"/>
          <ac:spMkLst>
            <pc:docMk/>
            <pc:sldMk cId="890826592" sldId="444"/>
            <ac:spMk id="3" creationId="{C6FAC027-99A5-06B2-B64E-C617D83EDDF1}"/>
          </ac:spMkLst>
        </pc:spChg>
      </pc:sldChg>
      <pc:sldChg chg="new del">
        <pc:chgData name="Frank Venmans" userId="b119ffb2-0186-45bc-b55e-9b4a1a56ff5b" providerId="ADAL" clId="{3535F94A-F895-45A4-9577-2BBFC648E60C}" dt="2023-10-08T15:58:22.307" v="9364" actId="47"/>
        <pc:sldMkLst>
          <pc:docMk/>
          <pc:sldMk cId="3952564508" sldId="445"/>
        </pc:sldMkLst>
      </pc:sldChg>
      <pc:sldChg chg="modSp new mod">
        <pc:chgData name="Frank Venmans" userId="b119ffb2-0186-45bc-b55e-9b4a1a56ff5b" providerId="ADAL" clId="{3535F94A-F895-45A4-9577-2BBFC648E60C}" dt="2023-10-08T15:58:33.947" v="9403" actId="20577"/>
        <pc:sldMkLst>
          <pc:docMk/>
          <pc:sldMk cId="484619505" sldId="446"/>
        </pc:sldMkLst>
        <pc:spChg chg="mod">
          <ac:chgData name="Frank Venmans" userId="b119ffb2-0186-45bc-b55e-9b4a1a56ff5b" providerId="ADAL" clId="{3535F94A-F895-45A4-9577-2BBFC648E60C}" dt="2023-10-08T15:58:33.947" v="9403" actId="20577"/>
          <ac:spMkLst>
            <pc:docMk/>
            <pc:sldMk cId="484619505" sldId="446"/>
            <ac:spMk id="2" creationId="{8DAC4F39-ADBC-7726-94A2-C9153B23E32B}"/>
          </ac:spMkLst>
        </pc:spChg>
      </pc:sldChg>
      <pc:sldChg chg="modSp new mod">
        <pc:chgData name="Frank Venmans" userId="b119ffb2-0186-45bc-b55e-9b4a1a56ff5b" providerId="ADAL" clId="{3535F94A-F895-45A4-9577-2BBFC648E60C}" dt="2023-10-09T10:05:17.832" v="10807" actId="20577"/>
        <pc:sldMkLst>
          <pc:docMk/>
          <pc:sldMk cId="3083555518" sldId="447"/>
        </pc:sldMkLst>
        <pc:spChg chg="mod">
          <ac:chgData name="Frank Venmans" userId="b119ffb2-0186-45bc-b55e-9b4a1a56ff5b" providerId="ADAL" clId="{3535F94A-F895-45A4-9577-2BBFC648E60C}" dt="2023-10-08T16:02:00.699" v="9553" actId="20577"/>
          <ac:spMkLst>
            <pc:docMk/>
            <pc:sldMk cId="3083555518" sldId="447"/>
            <ac:spMk id="2" creationId="{33538DB6-FAD0-E44B-D814-FF8675E521DF}"/>
          </ac:spMkLst>
        </pc:spChg>
        <pc:spChg chg="mod">
          <ac:chgData name="Frank Venmans" userId="b119ffb2-0186-45bc-b55e-9b4a1a56ff5b" providerId="ADAL" clId="{3535F94A-F895-45A4-9577-2BBFC648E60C}" dt="2023-10-09T10:05:17.832" v="10807" actId="20577"/>
          <ac:spMkLst>
            <pc:docMk/>
            <pc:sldMk cId="3083555518" sldId="447"/>
            <ac:spMk id="3" creationId="{038E5671-D34A-8A2F-3BAB-0DA805814DF8}"/>
          </ac:spMkLst>
        </pc:spChg>
      </pc:sldChg>
      <pc:sldChg chg="modSp new mod">
        <pc:chgData name="Frank Venmans" userId="b119ffb2-0186-45bc-b55e-9b4a1a56ff5b" providerId="ADAL" clId="{3535F94A-F895-45A4-9577-2BBFC648E60C}" dt="2023-10-09T09:59:20.778" v="10536" actId="20577"/>
        <pc:sldMkLst>
          <pc:docMk/>
          <pc:sldMk cId="1650534815" sldId="448"/>
        </pc:sldMkLst>
        <pc:spChg chg="mod">
          <ac:chgData name="Frank Venmans" userId="b119ffb2-0186-45bc-b55e-9b4a1a56ff5b" providerId="ADAL" clId="{3535F94A-F895-45A4-9577-2BBFC648E60C}" dt="2023-10-09T09:59:20.778" v="10536" actId="20577"/>
          <ac:spMkLst>
            <pc:docMk/>
            <pc:sldMk cId="1650534815" sldId="448"/>
            <ac:spMk id="2" creationId="{835E9BFB-086D-D6AB-25F2-A9AF240F6DD1}"/>
          </ac:spMkLst>
        </pc:spChg>
        <pc:spChg chg="mod">
          <ac:chgData name="Frank Venmans" userId="b119ffb2-0186-45bc-b55e-9b4a1a56ff5b" providerId="ADAL" clId="{3535F94A-F895-45A4-9577-2BBFC648E60C}" dt="2023-10-09T09:58:46.214" v="10496" actId="20577"/>
          <ac:spMkLst>
            <pc:docMk/>
            <pc:sldMk cId="1650534815" sldId="448"/>
            <ac:spMk id="3" creationId="{EFABB413-0121-D707-4F4A-913D131661FA}"/>
          </ac:spMkLst>
        </pc:spChg>
      </pc:sldChg>
      <pc:sldMasterChg chg="addSp delSp modSp mod modSldLayout">
        <pc:chgData name="Frank Venmans" userId="b119ffb2-0186-45bc-b55e-9b4a1a56ff5b" providerId="ADAL" clId="{3535F94A-F895-45A4-9577-2BBFC648E60C}" dt="2023-10-08T15:38:29.119" v="7560"/>
        <pc:sldMasterMkLst>
          <pc:docMk/>
          <pc:sldMasterMk cId="3720308022" sldId="2147483660"/>
        </pc:sldMasterMkLst>
        <pc:spChg chg="del mod">
          <ac:chgData name="Frank Venmans" userId="b119ffb2-0186-45bc-b55e-9b4a1a56ff5b" providerId="ADAL" clId="{3535F94A-F895-45A4-9577-2BBFC648E60C}" dt="2023-10-07T16:53:12.987" v="844" actId="478"/>
          <ac:spMkLst>
            <pc:docMk/>
            <pc:sldMasterMk cId="3720308022" sldId="2147483660"/>
            <ac:spMk id="4" creationId="{00000000-0000-0000-0000-000000000000}"/>
          </ac:spMkLst>
        </pc:spChg>
        <pc:spChg chg="del mod">
          <ac:chgData name="Frank Venmans" userId="b119ffb2-0186-45bc-b55e-9b4a1a56ff5b" providerId="ADAL" clId="{3535F94A-F895-45A4-9577-2BBFC648E60C}" dt="2023-10-08T15:32:23.309" v="7537" actId="478"/>
          <ac:spMkLst>
            <pc:docMk/>
            <pc:sldMasterMk cId="3720308022" sldId="2147483660"/>
            <ac:spMk id="5" creationId="{00000000-0000-0000-0000-000000000000}"/>
          </ac:spMkLst>
        </pc:spChg>
        <pc:spChg chg="mod">
          <ac:chgData name="Frank Venmans" userId="b119ffb2-0186-45bc-b55e-9b4a1a56ff5b" providerId="ADAL" clId="{3535F94A-F895-45A4-9577-2BBFC648E60C}" dt="2023-10-07T16:52:04.827" v="833" actId="1076"/>
          <ac:spMkLst>
            <pc:docMk/>
            <pc:sldMasterMk cId="3720308022" sldId="2147483660"/>
            <ac:spMk id="16" creationId="{00000000-0000-0000-0000-000000000000}"/>
          </ac:spMkLst>
        </pc:spChg>
        <pc:picChg chg="add del">
          <ac:chgData name="Frank Venmans" userId="b119ffb2-0186-45bc-b55e-9b4a1a56ff5b" providerId="ADAL" clId="{3535F94A-F895-45A4-9577-2BBFC648E60C}" dt="2023-10-08T15:32:59.628" v="7539" actId="22"/>
          <ac:picMkLst>
            <pc:docMk/>
            <pc:sldMasterMk cId="3720308022" sldId="2147483660"/>
            <ac:picMk id="12" creationId="{C68E4CBF-5530-032B-0496-CC4E184BE7EE}"/>
          </ac:picMkLst>
        </pc:picChg>
        <pc:sldLayoutChg chg="delSp modSp mod">
          <pc:chgData name="Frank Venmans" userId="b119ffb2-0186-45bc-b55e-9b4a1a56ff5b" providerId="ADAL" clId="{3535F94A-F895-45A4-9577-2BBFC648E60C}" dt="2023-10-08T15:33:09.908" v="7540" actId="478"/>
          <pc:sldLayoutMkLst>
            <pc:docMk/>
            <pc:sldMasterMk cId="3720308022" sldId="2147483660"/>
            <pc:sldLayoutMk cId="4078738866" sldId="2147483661"/>
          </pc:sldLayoutMkLst>
          <pc:spChg chg="del mod">
            <ac:chgData name="Frank Venmans" userId="b119ffb2-0186-45bc-b55e-9b4a1a56ff5b" providerId="ADAL" clId="{3535F94A-F895-45A4-9577-2BBFC648E60C}" dt="2023-10-08T15:33:09.908" v="7540" actId="478"/>
            <ac:spMkLst>
              <pc:docMk/>
              <pc:sldMasterMk cId="3720308022" sldId="2147483660"/>
              <pc:sldLayoutMk cId="4078738866" sldId="2147483661"/>
              <ac:spMk id="5" creationId="{00000000-0000-0000-0000-000000000000}"/>
            </ac:spMkLst>
          </pc:spChg>
        </pc:sldLayoutChg>
        <pc:sldLayoutChg chg="delSp modSp mod">
          <pc:chgData name="Frank Venmans" userId="b119ffb2-0186-45bc-b55e-9b4a1a56ff5b" providerId="ADAL" clId="{3535F94A-F895-45A4-9577-2BBFC648E60C}" dt="2023-10-08T15:33:25.650" v="7541" actId="478"/>
          <pc:sldLayoutMkLst>
            <pc:docMk/>
            <pc:sldMasterMk cId="3720308022" sldId="2147483660"/>
            <pc:sldLayoutMk cId="546370263" sldId="2147483662"/>
          </pc:sldLayoutMkLst>
          <pc:spChg chg="del mod">
            <ac:chgData name="Frank Venmans" userId="b119ffb2-0186-45bc-b55e-9b4a1a56ff5b" providerId="ADAL" clId="{3535F94A-F895-45A4-9577-2BBFC648E60C}" dt="2023-10-08T15:33:25.650" v="7541" actId="478"/>
            <ac:spMkLst>
              <pc:docMk/>
              <pc:sldMasterMk cId="3720308022" sldId="2147483660"/>
              <pc:sldLayoutMk cId="546370263" sldId="2147483662"/>
              <ac:spMk id="5" creationId="{00000000-0000-0000-0000-000000000000}"/>
            </ac:spMkLst>
          </pc:spChg>
          <pc:spChg chg="mod">
            <ac:chgData name="Frank Venmans" userId="b119ffb2-0186-45bc-b55e-9b4a1a56ff5b" providerId="ADAL" clId="{3535F94A-F895-45A4-9577-2BBFC648E60C}" dt="2023-10-07T16:49:07.583" v="747" actId="6549"/>
            <ac:spMkLst>
              <pc:docMk/>
              <pc:sldMasterMk cId="3720308022" sldId="2147483660"/>
              <pc:sldLayoutMk cId="546370263" sldId="2147483662"/>
              <ac:spMk id="7" creationId="{00000000-0000-0000-0000-000000000000}"/>
            </ac:spMkLst>
          </pc:spChg>
        </pc:sldLayoutChg>
        <pc:sldLayoutChg chg="delSp modSp mod">
          <pc:chgData name="Frank Venmans" userId="b119ffb2-0186-45bc-b55e-9b4a1a56ff5b" providerId="ADAL" clId="{3535F94A-F895-45A4-9577-2BBFC648E60C}" dt="2023-10-08T15:33:28.966" v="7542" actId="478"/>
          <pc:sldLayoutMkLst>
            <pc:docMk/>
            <pc:sldMasterMk cId="3720308022" sldId="2147483660"/>
            <pc:sldLayoutMk cId="2406342245" sldId="2147483663"/>
          </pc:sldLayoutMkLst>
          <pc:spChg chg="mod">
            <ac:chgData name="Frank Venmans" userId="b119ffb2-0186-45bc-b55e-9b4a1a56ff5b" providerId="ADAL" clId="{3535F94A-F895-45A4-9577-2BBFC648E60C}" dt="2023-10-07T16:52:57.526" v="842" actId="6549"/>
            <ac:spMkLst>
              <pc:docMk/>
              <pc:sldMasterMk cId="3720308022" sldId="2147483660"/>
              <pc:sldLayoutMk cId="2406342245" sldId="2147483663"/>
              <ac:spMk id="4" creationId="{00000000-0000-0000-0000-000000000000}"/>
            </ac:spMkLst>
          </pc:spChg>
          <pc:spChg chg="del mod">
            <ac:chgData name="Frank Venmans" userId="b119ffb2-0186-45bc-b55e-9b4a1a56ff5b" providerId="ADAL" clId="{3535F94A-F895-45A4-9577-2BBFC648E60C}" dt="2023-10-08T15:33:28.966" v="7542" actId="478"/>
            <ac:spMkLst>
              <pc:docMk/>
              <pc:sldMasterMk cId="3720308022" sldId="2147483660"/>
              <pc:sldLayoutMk cId="2406342245" sldId="2147483663"/>
              <ac:spMk id="5" creationId="{00000000-0000-0000-0000-000000000000}"/>
            </ac:spMkLst>
          </pc:spChg>
        </pc:sldLayoutChg>
        <pc:sldLayoutChg chg="delSp mod">
          <pc:chgData name="Frank Venmans" userId="b119ffb2-0186-45bc-b55e-9b4a1a56ff5b" providerId="ADAL" clId="{3535F94A-F895-45A4-9577-2BBFC648E60C}" dt="2023-10-08T15:33:32.522" v="7543" actId="478"/>
          <pc:sldLayoutMkLst>
            <pc:docMk/>
            <pc:sldMasterMk cId="3720308022" sldId="2147483660"/>
            <pc:sldLayoutMk cId="2840857079" sldId="2147483664"/>
          </pc:sldLayoutMkLst>
          <pc:spChg chg="del">
            <ac:chgData name="Frank Venmans" userId="b119ffb2-0186-45bc-b55e-9b4a1a56ff5b" providerId="ADAL" clId="{3535F94A-F895-45A4-9577-2BBFC648E60C}" dt="2023-10-08T15:33:32.522" v="7543" actId="478"/>
            <ac:spMkLst>
              <pc:docMk/>
              <pc:sldMasterMk cId="3720308022" sldId="2147483660"/>
              <pc:sldLayoutMk cId="2840857079" sldId="2147483664"/>
              <ac:spMk id="6" creationId="{00000000-0000-0000-0000-000000000000}"/>
            </ac:spMkLst>
          </pc:spChg>
        </pc:sldLayoutChg>
        <pc:sldLayoutChg chg="delSp mod">
          <pc:chgData name="Frank Venmans" userId="b119ffb2-0186-45bc-b55e-9b4a1a56ff5b" providerId="ADAL" clId="{3535F94A-F895-45A4-9577-2BBFC648E60C}" dt="2023-10-08T15:33:36.138" v="7544" actId="478"/>
          <pc:sldLayoutMkLst>
            <pc:docMk/>
            <pc:sldMasterMk cId="3720308022" sldId="2147483660"/>
            <pc:sldLayoutMk cId="3422951402" sldId="2147483665"/>
          </pc:sldLayoutMkLst>
          <pc:spChg chg="del">
            <ac:chgData name="Frank Venmans" userId="b119ffb2-0186-45bc-b55e-9b4a1a56ff5b" providerId="ADAL" clId="{3535F94A-F895-45A4-9577-2BBFC648E60C}" dt="2023-10-08T15:33:36.138" v="7544" actId="478"/>
            <ac:spMkLst>
              <pc:docMk/>
              <pc:sldMasterMk cId="3720308022" sldId="2147483660"/>
              <pc:sldLayoutMk cId="3422951402" sldId="2147483665"/>
              <ac:spMk id="8" creationId="{00000000-0000-0000-0000-000000000000}"/>
            </ac:spMkLst>
          </pc:spChg>
        </pc:sldLayoutChg>
        <pc:sldLayoutChg chg="modSp mod">
          <pc:chgData name="Frank Venmans" userId="b119ffb2-0186-45bc-b55e-9b4a1a56ff5b" providerId="ADAL" clId="{3535F94A-F895-45A4-9577-2BBFC648E60C}" dt="2023-10-07T16:50:25.085" v="802" actId="20577"/>
          <pc:sldLayoutMkLst>
            <pc:docMk/>
            <pc:sldMasterMk cId="3720308022" sldId="2147483660"/>
            <pc:sldLayoutMk cId="3675963329" sldId="2147483666"/>
          </pc:sldLayoutMkLst>
          <pc:spChg chg="mod">
            <ac:chgData name="Frank Venmans" userId="b119ffb2-0186-45bc-b55e-9b4a1a56ff5b" providerId="ADAL" clId="{3535F94A-F895-45A4-9577-2BBFC648E60C}" dt="2023-10-07T16:50:25.085" v="802" actId="20577"/>
            <ac:spMkLst>
              <pc:docMk/>
              <pc:sldMasterMk cId="3720308022" sldId="2147483660"/>
              <pc:sldLayoutMk cId="3675963329" sldId="2147483666"/>
              <ac:spMk id="5" creationId="{00000000-0000-0000-0000-000000000000}"/>
            </ac:spMkLst>
          </pc:spChg>
          <pc:spChg chg="mod">
            <ac:chgData name="Frank Venmans" userId="b119ffb2-0186-45bc-b55e-9b4a1a56ff5b" providerId="ADAL" clId="{3535F94A-F895-45A4-9577-2BBFC648E60C}" dt="2023-10-07T16:50:20.842" v="801" actId="20577"/>
            <ac:spMkLst>
              <pc:docMk/>
              <pc:sldMasterMk cId="3720308022" sldId="2147483660"/>
              <pc:sldLayoutMk cId="3675963329" sldId="2147483666"/>
              <ac:spMk id="7" creationId="{00000000-0000-0000-0000-000000000000}"/>
            </ac:spMkLst>
          </pc:spChg>
        </pc:sldLayoutChg>
        <pc:sldLayoutChg chg="modSp">
          <pc:chgData name="Frank Venmans" userId="b119ffb2-0186-45bc-b55e-9b4a1a56ff5b" providerId="ADAL" clId="{3535F94A-F895-45A4-9577-2BBFC648E60C}" dt="2023-10-08T15:38:29.119" v="7560"/>
          <pc:sldLayoutMkLst>
            <pc:docMk/>
            <pc:sldMasterMk cId="3720308022" sldId="2147483660"/>
            <pc:sldLayoutMk cId="3587136922" sldId="2147483667"/>
          </pc:sldLayoutMkLst>
          <pc:spChg chg="mod">
            <ac:chgData name="Frank Venmans" userId="b119ffb2-0186-45bc-b55e-9b4a1a56ff5b" providerId="ADAL" clId="{3535F94A-F895-45A4-9577-2BBFC648E60C}" dt="2023-10-08T15:38:29.119" v="7560"/>
            <ac:spMkLst>
              <pc:docMk/>
              <pc:sldMasterMk cId="3720308022" sldId="2147483660"/>
              <pc:sldLayoutMk cId="3587136922" sldId="2147483667"/>
              <ac:spMk id="5" creationId="{00000000-0000-0000-0000-000000000000}"/>
            </ac:spMkLst>
          </pc:spChg>
        </pc:sldLayoutChg>
        <pc:sldLayoutChg chg="delSp mod">
          <pc:chgData name="Frank Venmans" userId="b119ffb2-0186-45bc-b55e-9b4a1a56ff5b" providerId="ADAL" clId="{3535F94A-F895-45A4-9577-2BBFC648E60C}" dt="2023-10-08T15:33:44.247" v="7545" actId="478"/>
          <pc:sldLayoutMkLst>
            <pc:docMk/>
            <pc:sldMasterMk cId="3720308022" sldId="2147483660"/>
            <pc:sldLayoutMk cId="1610132172" sldId="2147483668"/>
          </pc:sldLayoutMkLst>
          <pc:spChg chg="del">
            <ac:chgData name="Frank Venmans" userId="b119ffb2-0186-45bc-b55e-9b4a1a56ff5b" providerId="ADAL" clId="{3535F94A-F895-45A4-9577-2BBFC648E60C}" dt="2023-10-08T15:33:44.247" v="7545" actId="478"/>
            <ac:spMkLst>
              <pc:docMk/>
              <pc:sldMasterMk cId="3720308022" sldId="2147483660"/>
              <pc:sldLayoutMk cId="1610132172" sldId="2147483668"/>
              <ac:spMk id="5" creationId="{00000000-0000-0000-0000-000000000000}"/>
            </ac:spMkLst>
          </pc:spChg>
        </pc:sldLayoutChg>
        <pc:sldLayoutChg chg="delSp mod">
          <pc:chgData name="Frank Venmans" userId="b119ffb2-0186-45bc-b55e-9b4a1a56ff5b" providerId="ADAL" clId="{3535F94A-F895-45A4-9577-2BBFC648E60C}" dt="2023-10-08T15:33:53.302" v="7546" actId="478"/>
          <pc:sldLayoutMkLst>
            <pc:docMk/>
            <pc:sldMasterMk cId="3720308022" sldId="2147483660"/>
            <pc:sldLayoutMk cId="2789178454" sldId="2147483669"/>
          </pc:sldLayoutMkLst>
          <pc:spChg chg="del">
            <ac:chgData name="Frank Venmans" userId="b119ffb2-0186-45bc-b55e-9b4a1a56ff5b" providerId="ADAL" clId="{3535F94A-F895-45A4-9577-2BBFC648E60C}" dt="2023-10-08T15:33:53.302" v="7546" actId="478"/>
            <ac:spMkLst>
              <pc:docMk/>
              <pc:sldMasterMk cId="3720308022" sldId="2147483660"/>
              <pc:sldLayoutMk cId="2789178454" sldId="2147483669"/>
              <ac:spMk id="6" creationId="{00000000-0000-0000-0000-000000000000}"/>
            </ac:spMkLst>
          </pc:spChg>
        </pc:sldLayoutChg>
        <pc:sldLayoutChg chg="delSp mod">
          <pc:chgData name="Frank Venmans" userId="b119ffb2-0186-45bc-b55e-9b4a1a56ff5b" providerId="ADAL" clId="{3535F94A-F895-45A4-9577-2BBFC648E60C}" dt="2023-10-08T15:33:56.757" v="7547" actId="478"/>
          <pc:sldLayoutMkLst>
            <pc:docMk/>
            <pc:sldMasterMk cId="3720308022" sldId="2147483660"/>
            <pc:sldLayoutMk cId="924759307" sldId="2147483670"/>
          </pc:sldLayoutMkLst>
          <pc:spChg chg="del">
            <ac:chgData name="Frank Venmans" userId="b119ffb2-0186-45bc-b55e-9b4a1a56ff5b" providerId="ADAL" clId="{3535F94A-F895-45A4-9577-2BBFC648E60C}" dt="2023-10-08T15:33:56.757" v="7547" actId="478"/>
            <ac:spMkLst>
              <pc:docMk/>
              <pc:sldMasterMk cId="3720308022" sldId="2147483660"/>
              <pc:sldLayoutMk cId="924759307" sldId="2147483670"/>
              <ac:spMk id="6" creationId="{00000000-0000-0000-0000-000000000000}"/>
            </ac:spMkLst>
          </pc:spChg>
        </pc:sldLayoutChg>
        <pc:sldLayoutChg chg="delSp mod">
          <pc:chgData name="Frank Venmans" userId="b119ffb2-0186-45bc-b55e-9b4a1a56ff5b" providerId="ADAL" clId="{3535F94A-F895-45A4-9577-2BBFC648E60C}" dt="2023-10-08T15:33:59.370" v="7548" actId="478"/>
          <pc:sldLayoutMkLst>
            <pc:docMk/>
            <pc:sldMasterMk cId="3720308022" sldId="2147483660"/>
            <pc:sldLayoutMk cId="3662670664" sldId="2147483671"/>
          </pc:sldLayoutMkLst>
          <pc:spChg chg="del">
            <ac:chgData name="Frank Venmans" userId="b119ffb2-0186-45bc-b55e-9b4a1a56ff5b" providerId="ADAL" clId="{3535F94A-F895-45A4-9577-2BBFC648E60C}" dt="2023-10-08T15:33:59.370" v="7548" actId="478"/>
            <ac:spMkLst>
              <pc:docMk/>
              <pc:sldMasterMk cId="3720308022" sldId="2147483660"/>
              <pc:sldLayoutMk cId="3662670664" sldId="2147483671"/>
              <ac:spMk id="5" creationId="{00000000-0000-0000-0000-000000000000}"/>
            </ac:spMkLst>
          </pc:spChg>
        </pc:sldLayoutChg>
        <pc:sldLayoutChg chg="delSp mod">
          <pc:chgData name="Frank Venmans" userId="b119ffb2-0186-45bc-b55e-9b4a1a56ff5b" providerId="ADAL" clId="{3535F94A-F895-45A4-9577-2BBFC648E60C}" dt="2023-10-08T15:34:02.098" v="7549" actId="478"/>
          <pc:sldLayoutMkLst>
            <pc:docMk/>
            <pc:sldMasterMk cId="3720308022" sldId="2147483660"/>
            <pc:sldLayoutMk cId="3225686316" sldId="2147483672"/>
          </pc:sldLayoutMkLst>
          <pc:spChg chg="del">
            <ac:chgData name="Frank Venmans" userId="b119ffb2-0186-45bc-b55e-9b4a1a56ff5b" providerId="ADAL" clId="{3535F94A-F895-45A4-9577-2BBFC648E60C}" dt="2023-10-08T15:34:02.098" v="7549" actId="478"/>
            <ac:spMkLst>
              <pc:docMk/>
              <pc:sldMasterMk cId="3720308022" sldId="2147483660"/>
              <pc:sldLayoutMk cId="3225686316" sldId="2147483672"/>
              <ac:spMk id="5" creationId="{00000000-0000-0000-0000-000000000000}"/>
            </ac:spMkLst>
          </pc:spChg>
        </pc:sldLayoutChg>
        <pc:sldLayoutChg chg="delSp mod">
          <pc:chgData name="Frank Venmans" userId="b119ffb2-0186-45bc-b55e-9b4a1a56ff5b" providerId="ADAL" clId="{3535F94A-F895-45A4-9577-2BBFC648E60C}" dt="2023-10-08T15:34:04.932" v="7550" actId="478"/>
          <pc:sldLayoutMkLst>
            <pc:docMk/>
            <pc:sldMasterMk cId="3720308022" sldId="2147483660"/>
            <pc:sldLayoutMk cId="1745130870" sldId="2147483673"/>
          </pc:sldLayoutMkLst>
          <pc:spChg chg="del">
            <ac:chgData name="Frank Venmans" userId="b119ffb2-0186-45bc-b55e-9b4a1a56ff5b" providerId="ADAL" clId="{3535F94A-F895-45A4-9577-2BBFC648E60C}" dt="2023-10-08T15:34:04.932" v="7550" actId="478"/>
            <ac:spMkLst>
              <pc:docMk/>
              <pc:sldMasterMk cId="3720308022" sldId="2147483660"/>
              <pc:sldLayoutMk cId="1745130870" sldId="2147483673"/>
              <ac:spMk id="5" creationId="{00000000-0000-0000-0000-000000000000}"/>
            </ac:spMkLst>
          </pc:spChg>
        </pc:sldLayoutChg>
        <pc:sldLayoutChg chg="delSp mod">
          <pc:chgData name="Frank Venmans" userId="b119ffb2-0186-45bc-b55e-9b4a1a56ff5b" providerId="ADAL" clId="{3535F94A-F895-45A4-9577-2BBFC648E60C}" dt="2023-10-08T15:34:07.813" v="7551" actId="478"/>
          <pc:sldLayoutMkLst>
            <pc:docMk/>
            <pc:sldMasterMk cId="3720308022" sldId="2147483660"/>
            <pc:sldLayoutMk cId="583881778" sldId="2147483674"/>
          </pc:sldLayoutMkLst>
          <pc:spChg chg="del">
            <ac:chgData name="Frank Venmans" userId="b119ffb2-0186-45bc-b55e-9b4a1a56ff5b" providerId="ADAL" clId="{3535F94A-F895-45A4-9577-2BBFC648E60C}" dt="2023-10-08T15:34:07.813" v="7551" actId="478"/>
            <ac:spMkLst>
              <pc:docMk/>
              <pc:sldMasterMk cId="3720308022" sldId="2147483660"/>
              <pc:sldLayoutMk cId="583881778" sldId="2147483674"/>
              <ac:spMk id="4" creationId="{00000000-0000-0000-0000-000000000000}"/>
            </ac:spMkLst>
          </pc:spChg>
        </pc:sldLayoutChg>
        <pc:sldLayoutChg chg="delSp mod">
          <pc:chgData name="Frank Venmans" userId="b119ffb2-0186-45bc-b55e-9b4a1a56ff5b" providerId="ADAL" clId="{3535F94A-F895-45A4-9577-2BBFC648E60C}" dt="2023-10-08T15:34:11.660" v="7552" actId="478"/>
          <pc:sldLayoutMkLst>
            <pc:docMk/>
            <pc:sldMasterMk cId="3720308022" sldId="2147483660"/>
            <pc:sldLayoutMk cId="123102561" sldId="2147483675"/>
          </pc:sldLayoutMkLst>
          <pc:spChg chg="del">
            <ac:chgData name="Frank Venmans" userId="b119ffb2-0186-45bc-b55e-9b4a1a56ff5b" providerId="ADAL" clId="{3535F94A-F895-45A4-9577-2BBFC648E60C}" dt="2023-10-08T15:34:11.660" v="7552" actId="478"/>
            <ac:spMkLst>
              <pc:docMk/>
              <pc:sldMasterMk cId="3720308022" sldId="2147483660"/>
              <pc:sldLayoutMk cId="123102561" sldId="2147483675"/>
              <ac:spMk id="4" creationId="{00000000-0000-0000-0000-000000000000}"/>
            </ac:spMkLst>
          </pc:spChg>
        </pc:sldLayoutChg>
        <pc:sldLayoutChg chg="modSp">
          <pc:chgData name="Frank Venmans" userId="b119ffb2-0186-45bc-b55e-9b4a1a56ff5b" providerId="ADAL" clId="{3535F94A-F895-45A4-9577-2BBFC648E60C}" dt="2023-10-08T15:38:29.119" v="7560"/>
          <pc:sldLayoutMkLst>
            <pc:docMk/>
            <pc:sldMasterMk cId="3720308022" sldId="2147483660"/>
            <pc:sldLayoutMk cId="4192663489" sldId="2147483676"/>
          </pc:sldLayoutMkLst>
          <pc:spChg chg="mod">
            <ac:chgData name="Frank Venmans" userId="b119ffb2-0186-45bc-b55e-9b4a1a56ff5b" providerId="ADAL" clId="{3535F94A-F895-45A4-9577-2BBFC648E60C}" dt="2023-10-08T15:38:29.119" v="7560"/>
            <ac:spMkLst>
              <pc:docMk/>
              <pc:sldMasterMk cId="3720308022" sldId="2147483660"/>
              <pc:sldLayoutMk cId="4192663489" sldId="2147483676"/>
              <ac:spMk id="5" creationId="{00000000-0000-0000-0000-000000000000}"/>
            </ac:spMkLst>
          </pc:spChg>
        </pc:sldLayoutChg>
        <pc:sldLayoutChg chg="delSp mod">
          <pc:chgData name="Frank Venmans" userId="b119ffb2-0186-45bc-b55e-9b4a1a56ff5b" providerId="ADAL" clId="{3535F94A-F895-45A4-9577-2BBFC648E60C}" dt="2023-10-08T15:34:16.875" v="7553" actId="478"/>
          <pc:sldLayoutMkLst>
            <pc:docMk/>
            <pc:sldMasterMk cId="3720308022" sldId="2147483660"/>
            <pc:sldLayoutMk cId="196864396" sldId="2147483677"/>
          </pc:sldLayoutMkLst>
          <pc:spChg chg="del">
            <ac:chgData name="Frank Venmans" userId="b119ffb2-0186-45bc-b55e-9b4a1a56ff5b" providerId="ADAL" clId="{3535F94A-F895-45A4-9577-2BBFC648E60C}" dt="2023-10-08T15:34:16.875" v="7553" actId="478"/>
            <ac:spMkLst>
              <pc:docMk/>
              <pc:sldMasterMk cId="3720308022" sldId="2147483660"/>
              <pc:sldLayoutMk cId="196864396" sldId="2147483677"/>
              <ac:spMk id="5" creationId="{00000000-0000-0000-0000-000000000000}"/>
            </ac:spMkLst>
          </pc:spChg>
        </pc:sldLayoutChg>
      </pc:sldMasterChg>
    </pc:docChg>
  </pc:docChgLst>
  <pc:docChgLst>
    <pc:chgData name="Venmans1,F" userId="S::f.venmans1@lse.ac.uk::b119ffb2-0186-45bc-b55e-9b4a1a56ff5b" providerId="AD" clId="Web-{5E211255-CC85-C1FD-8718-FCB4C33CBAC9}"/>
    <pc:docChg chg="addSld modSld">
      <pc:chgData name="Venmans1,F" userId="S::f.venmans1@lse.ac.uk::b119ffb2-0186-45bc-b55e-9b4a1a56ff5b" providerId="AD" clId="Web-{5E211255-CC85-C1FD-8718-FCB4C33CBAC9}" dt="2023-09-18T16:27:39.238" v="125" actId="20577"/>
      <pc:docMkLst>
        <pc:docMk/>
      </pc:docMkLst>
      <pc:sldChg chg="modSp new">
        <pc:chgData name="Venmans1,F" userId="S::f.venmans1@lse.ac.uk::b119ffb2-0186-45bc-b55e-9b4a1a56ff5b" providerId="AD" clId="Web-{5E211255-CC85-C1FD-8718-FCB4C33CBAC9}" dt="2023-09-18T16:27:39.238" v="125" actId="20577"/>
        <pc:sldMkLst>
          <pc:docMk/>
          <pc:sldMk cId="3731020982" sldId="432"/>
        </pc:sldMkLst>
        <pc:spChg chg="mod">
          <ac:chgData name="Venmans1,F" userId="S::f.venmans1@lse.ac.uk::b119ffb2-0186-45bc-b55e-9b4a1a56ff5b" providerId="AD" clId="Web-{5E211255-CC85-C1FD-8718-FCB4C33CBAC9}" dt="2023-09-18T16:27:39.238" v="125" actId="20577"/>
          <ac:spMkLst>
            <pc:docMk/>
            <pc:sldMk cId="3731020982" sldId="432"/>
            <ac:spMk id="3" creationId="{AA2EA0A9-77ED-D2AE-D62E-8C60F9AB2B2D}"/>
          </ac:spMkLst>
        </pc:spChg>
      </pc:sldChg>
    </pc:docChg>
  </pc:docChgLst>
  <pc:docChgLst>
    <pc:chgData name="Venmans1,F" userId="b119ffb2-0186-45bc-b55e-9b4a1a56ff5b" providerId="ADAL" clId="{9E8A5E50-B394-4BD7-A6A3-F5D5E58F5216}"/>
    <pc:docChg chg="undo custSel addSld delSld modSld sldOrd">
      <pc:chgData name="Venmans1,F" userId="b119ffb2-0186-45bc-b55e-9b4a1a56ff5b" providerId="ADAL" clId="{9E8A5E50-B394-4BD7-A6A3-F5D5E58F5216}" dt="2023-09-04T10:04:02.108" v="6418" actId="20577"/>
      <pc:docMkLst>
        <pc:docMk/>
      </pc:docMkLst>
      <pc:sldChg chg="modSp add ord">
        <pc:chgData name="Venmans1,F" userId="b119ffb2-0186-45bc-b55e-9b4a1a56ff5b" providerId="ADAL" clId="{9E8A5E50-B394-4BD7-A6A3-F5D5E58F5216}" dt="2023-09-02T08:36:31.701" v="266"/>
        <pc:sldMkLst>
          <pc:docMk/>
          <pc:sldMk cId="3983507499" sldId="288"/>
        </pc:sldMkLst>
        <pc:spChg chg="mod">
          <ac:chgData name="Venmans1,F" userId="b119ffb2-0186-45bc-b55e-9b4a1a56ff5b" providerId="ADAL" clId="{9E8A5E50-B394-4BD7-A6A3-F5D5E58F5216}" dt="2023-09-02T08:33:35.534" v="263" actId="20577"/>
          <ac:spMkLst>
            <pc:docMk/>
            <pc:sldMk cId="3983507499" sldId="288"/>
            <ac:spMk id="3" creationId="{B2D7E55D-8932-4F3F-9E82-124369443000}"/>
          </ac:spMkLst>
        </pc:spChg>
      </pc:sldChg>
      <pc:sldChg chg="modSp add ord">
        <pc:chgData name="Venmans1,F" userId="b119ffb2-0186-45bc-b55e-9b4a1a56ff5b" providerId="ADAL" clId="{9E8A5E50-B394-4BD7-A6A3-F5D5E58F5216}" dt="2023-09-02T08:36:31.701" v="266"/>
        <pc:sldMkLst>
          <pc:docMk/>
          <pc:sldMk cId="604690849" sldId="289"/>
        </pc:sldMkLst>
        <pc:spChg chg="mod">
          <ac:chgData name="Venmans1,F" userId="b119ffb2-0186-45bc-b55e-9b4a1a56ff5b" providerId="ADAL" clId="{9E8A5E50-B394-4BD7-A6A3-F5D5E58F5216}" dt="2023-09-02T08:35:41.372" v="264" actId="20577"/>
          <ac:spMkLst>
            <pc:docMk/>
            <pc:sldMk cId="604690849" sldId="289"/>
            <ac:spMk id="3" creationId="{1024D3F3-5A86-41DF-A90F-F3767D6EA4F0}"/>
          </ac:spMkLst>
        </pc:spChg>
      </pc:sldChg>
      <pc:sldChg chg="modSp mod">
        <pc:chgData name="Venmans1,F" userId="b119ffb2-0186-45bc-b55e-9b4a1a56ff5b" providerId="ADAL" clId="{9E8A5E50-B394-4BD7-A6A3-F5D5E58F5216}" dt="2023-09-02T12:44:26.154" v="4054" actId="20577"/>
        <pc:sldMkLst>
          <pc:docMk/>
          <pc:sldMk cId="3487717505" sldId="336"/>
        </pc:sldMkLst>
        <pc:spChg chg="mod">
          <ac:chgData name="Venmans1,F" userId="b119ffb2-0186-45bc-b55e-9b4a1a56ff5b" providerId="ADAL" clId="{9E8A5E50-B394-4BD7-A6A3-F5D5E58F5216}" dt="2023-09-02T12:44:26.154" v="4054" actId="20577"/>
          <ac:spMkLst>
            <pc:docMk/>
            <pc:sldMk cId="3487717505" sldId="336"/>
            <ac:spMk id="2" creationId="{141C8135-B67C-472C-BC56-EB807CC480FC}"/>
          </ac:spMkLst>
        </pc:spChg>
      </pc:sldChg>
      <pc:sldChg chg="modSp mod modAnim">
        <pc:chgData name="Venmans1,F" userId="b119ffb2-0186-45bc-b55e-9b4a1a56ff5b" providerId="ADAL" clId="{9E8A5E50-B394-4BD7-A6A3-F5D5E58F5216}" dt="2023-09-02T12:40:13.557" v="4035" actId="20577"/>
        <pc:sldMkLst>
          <pc:docMk/>
          <pc:sldMk cId="1504777350" sldId="337"/>
        </pc:sldMkLst>
        <pc:spChg chg="mod">
          <ac:chgData name="Venmans1,F" userId="b119ffb2-0186-45bc-b55e-9b4a1a56ff5b" providerId="ADAL" clId="{9E8A5E50-B394-4BD7-A6A3-F5D5E58F5216}" dt="2023-09-02T12:40:13.557" v="4035" actId="20577"/>
          <ac:spMkLst>
            <pc:docMk/>
            <pc:sldMk cId="1504777350" sldId="337"/>
            <ac:spMk id="3" creationId="{AD57A030-0A64-4A99-9109-03FCA5F63DB1}"/>
          </ac:spMkLst>
        </pc:spChg>
      </pc:sldChg>
      <pc:sldChg chg="modSp mod modAnim modShow">
        <pc:chgData name="Venmans1,F" userId="b119ffb2-0186-45bc-b55e-9b4a1a56ff5b" providerId="ADAL" clId="{9E8A5E50-B394-4BD7-A6A3-F5D5E58F5216}" dt="2023-09-02T12:45:41.064" v="4119" actId="729"/>
        <pc:sldMkLst>
          <pc:docMk/>
          <pc:sldMk cId="2342381623" sldId="338"/>
        </pc:sldMkLst>
        <pc:spChg chg="mod">
          <ac:chgData name="Venmans1,F" userId="b119ffb2-0186-45bc-b55e-9b4a1a56ff5b" providerId="ADAL" clId="{9E8A5E50-B394-4BD7-A6A3-F5D5E58F5216}" dt="2023-09-02T12:45:02.007" v="4108" actId="20577"/>
          <ac:spMkLst>
            <pc:docMk/>
            <pc:sldMk cId="2342381623" sldId="338"/>
            <ac:spMk id="2" creationId="{4CAE5C6C-DF25-415F-8518-B1C5F348EFE9}"/>
          </ac:spMkLst>
        </pc:spChg>
        <pc:spChg chg="mod">
          <ac:chgData name="Venmans1,F" userId="b119ffb2-0186-45bc-b55e-9b4a1a56ff5b" providerId="ADAL" clId="{9E8A5E50-B394-4BD7-A6A3-F5D5E58F5216}" dt="2023-09-02T12:45:10.684" v="4118" actId="20577"/>
          <ac:spMkLst>
            <pc:docMk/>
            <pc:sldMk cId="2342381623" sldId="338"/>
            <ac:spMk id="3" creationId="{21AAE85F-3AB6-4E5A-9607-31A1D3A226A8}"/>
          </ac:spMkLst>
        </pc:spChg>
      </pc:sldChg>
      <pc:sldChg chg="mod modShow">
        <pc:chgData name="Venmans1,F" userId="b119ffb2-0186-45bc-b55e-9b4a1a56ff5b" providerId="ADAL" clId="{9E8A5E50-B394-4BD7-A6A3-F5D5E58F5216}" dt="2023-09-02T12:45:41.064" v="4119" actId="729"/>
        <pc:sldMkLst>
          <pc:docMk/>
          <pc:sldMk cId="712149420" sldId="339"/>
        </pc:sldMkLst>
      </pc:sldChg>
      <pc:sldChg chg="ord">
        <pc:chgData name="Venmans1,F" userId="b119ffb2-0186-45bc-b55e-9b4a1a56ff5b" providerId="ADAL" clId="{9E8A5E50-B394-4BD7-A6A3-F5D5E58F5216}" dt="2023-09-02T12:39:02.830" v="4023"/>
        <pc:sldMkLst>
          <pc:docMk/>
          <pc:sldMk cId="2647776862" sldId="340"/>
        </pc:sldMkLst>
      </pc:sldChg>
      <pc:sldChg chg="mod modShow">
        <pc:chgData name="Venmans1,F" userId="b119ffb2-0186-45bc-b55e-9b4a1a56ff5b" providerId="ADAL" clId="{9E8A5E50-B394-4BD7-A6A3-F5D5E58F5216}" dt="2023-09-02T12:45:41.064" v="4119" actId="729"/>
        <pc:sldMkLst>
          <pc:docMk/>
          <pc:sldMk cId="898967090" sldId="341"/>
        </pc:sldMkLst>
      </pc:sldChg>
      <pc:sldChg chg="mod modShow">
        <pc:chgData name="Venmans1,F" userId="b119ffb2-0186-45bc-b55e-9b4a1a56ff5b" providerId="ADAL" clId="{9E8A5E50-B394-4BD7-A6A3-F5D5E58F5216}" dt="2023-09-02T12:46:13.514" v="4120" actId="729"/>
        <pc:sldMkLst>
          <pc:docMk/>
          <pc:sldMk cId="1447488603" sldId="342"/>
        </pc:sldMkLst>
      </pc:sldChg>
      <pc:sldChg chg="mod modShow">
        <pc:chgData name="Venmans1,F" userId="b119ffb2-0186-45bc-b55e-9b4a1a56ff5b" providerId="ADAL" clId="{9E8A5E50-B394-4BD7-A6A3-F5D5E58F5216}" dt="2023-09-02T12:46:13.514" v="4120" actId="729"/>
        <pc:sldMkLst>
          <pc:docMk/>
          <pc:sldMk cId="1251379887" sldId="343"/>
        </pc:sldMkLst>
      </pc:sldChg>
      <pc:sldChg chg="mod modShow">
        <pc:chgData name="Venmans1,F" userId="b119ffb2-0186-45bc-b55e-9b4a1a56ff5b" providerId="ADAL" clId="{9E8A5E50-B394-4BD7-A6A3-F5D5E58F5216}" dt="2023-09-02T12:45:41.064" v="4119" actId="729"/>
        <pc:sldMkLst>
          <pc:docMk/>
          <pc:sldMk cId="456692409" sldId="345"/>
        </pc:sldMkLst>
      </pc:sldChg>
      <pc:sldChg chg="modSp mod modShow">
        <pc:chgData name="Venmans1,F" userId="b119ffb2-0186-45bc-b55e-9b4a1a56ff5b" providerId="ADAL" clId="{9E8A5E50-B394-4BD7-A6A3-F5D5E58F5216}" dt="2023-09-02T12:43:24.324" v="4038" actId="729"/>
        <pc:sldMkLst>
          <pc:docMk/>
          <pc:sldMk cId="1067791357" sldId="346"/>
        </pc:sldMkLst>
        <pc:spChg chg="mod">
          <ac:chgData name="Venmans1,F" userId="b119ffb2-0186-45bc-b55e-9b4a1a56ff5b" providerId="ADAL" clId="{9E8A5E50-B394-4BD7-A6A3-F5D5E58F5216}" dt="2023-09-02T07:43:13.126" v="85"/>
          <ac:spMkLst>
            <pc:docMk/>
            <pc:sldMk cId="1067791357" sldId="346"/>
            <ac:spMk id="2" creationId="{38DB3E2C-B426-4D85-ACAB-B650BE2B2BDA}"/>
          </ac:spMkLst>
        </pc:spChg>
        <pc:spChg chg="mod">
          <ac:chgData name="Venmans1,F" userId="b119ffb2-0186-45bc-b55e-9b4a1a56ff5b" providerId="ADAL" clId="{9E8A5E50-B394-4BD7-A6A3-F5D5E58F5216}" dt="2023-09-02T07:43:25.832" v="87" actId="113"/>
          <ac:spMkLst>
            <pc:docMk/>
            <pc:sldMk cId="1067791357" sldId="346"/>
            <ac:spMk id="3" creationId="{8135697A-FF8A-4BA7-B01E-A510DC78AEB0}"/>
          </ac:spMkLst>
        </pc:spChg>
      </pc:sldChg>
      <pc:sldChg chg="modSp">
        <pc:chgData name="Venmans1,F" userId="b119ffb2-0186-45bc-b55e-9b4a1a56ff5b" providerId="ADAL" clId="{9E8A5E50-B394-4BD7-A6A3-F5D5E58F5216}" dt="2023-09-02T12:50:31.092" v="4224" actId="6549"/>
        <pc:sldMkLst>
          <pc:docMk/>
          <pc:sldMk cId="914852749" sldId="354"/>
        </pc:sldMkLst>
        <pc:spChg chg="mod">
          <ac:chgData name="Venmans1,F" userId="b119ffb2-0186-45bc-b55e-9b4a1a56ff5b" providerId="ADAL" clId="{9E8A5E50-B394-4BD7-A6A3-F5D5E58F5216}" dt="2023-09-02T12:50:31.092" v="4224" actId="6549"/>
          <ac:spMkLst>
            <pc:docMk/>
            <pc:sldMk cId="914852749" sldId="354"/>
            <ac:spMk id="3" creationId="{3ED6341E-115E-4B17-9261-C7B5CB40AC7A}"/>
          </ac:spMkLst>
        </pc:spChg>
      </pc:sldChg>
      <pc:sldChg chg="mod modShow">
        <pc:chgData name="Venmans1,F" userId="b119ffb2-0186-45bc-b55e-9b4a1a56ff5b" providerId="ADAL" clId="{9E8A5E50-B394-4BD7-A6A3-F5D5E58F5216}" dt="2023-09-02T12:46:13.514" v="4120" actId="729"/>
        <pc:sldMkLst>
          <pc:docMk/>
          <pc:sldMk cId="4116534519" sldId="360"/>
        </pc:sldMkLst>
      </pc:sldChg>
      <pc:sldChg chg="mod modShow">
        <pc:chgData name="Venmans1,F" userId="b119ffb2-0186-45bc-b55e-9b4a1a56ff5b" providerId="ADAL" clId="{9E8A5E50-B394-4BD7-A6A3-F5D5E58F5216}" dt="2023-09-02T12:43:24.324" v="4038" actId="729"/>
        <pc:sldMkLst>
          <pc:docMk/>
          <pc:sldMk cId="1500121959" sldId="364"/>
        </pc:sldMkLst>
      </pc:sldChg>
      <pc:sldChg chg="modSp mod modAnim modShow">
        <pc:chgData name="Venmans1,F" userId="b119ffb2-0186-45bc-b55e-9b4a1a56ff5b" providerId="ADAL" clId="{9E8A5E50-B394-4BD7-A6A3-F5D5E58F5216}" dt="2023-09-02T12:43:24.324" v="4038" actId="729"/>
        <pc:sldMkLst>
          <pc:docMk/>
          <pc:sldMk cId="1185185303" sldId="421"/>
        </pc:sldMkLst>
        <pc:spChg chg="mod">
          <ac:chgData name="Venmans1,F" userId="b119ffb2-0186-45bc-b55e-9b4a1a56ff5b" providerId="ADAL" clId="{9E8A5E50-B394-4BD7-A6A3-F5D5E58F5216}" dt="2023-09-02T07:40:32.543" v="80" actId="20577"/>
          <ac:spMkLst>
            <pc:docMk/>
            <pc:sldMk cId="1185185303" sldId="421"/>
            <ac:spMk id="2" creationId="{551367B3-3FD4-43C8-AED4-0509F72CC4D7}"/>
          </ac:spMkLst>
        </pc:spChg>
        <pc:spChg chg="mod">
          <ac:chgData name="Venmans1,F" userId="b119ffb2-0186-45bc-b55e-9b4a1a56ff5b" providerId="ADAL" clId="{9E8A5E50-B394-4BD7-A6A3-F5D5E58F5216}" dt="2023-09-02T07:50:38.785" v="199" actId="20577"/>
          <ac:spMkLst>
            <pc:docMk/>
            <pc:sldMk cId="1185185303" sldId="421"/>
            <ac:spMk id="3" creationId="{787F2100-E755-4B00-80BC-0C760117C3E6}"/>
          </ac:spMkLst>
        </pc:spChg>
      </pc:sldChg>
      <pc:sldChg chg="modSp modAnim">
        <pc:chgData name="Venmans1,F" userId="b119ffb2-0186-45bc-b55e-9b4a1a56ff5b" providerId="ADAL" clId="{9E8A5E50-B394-4BD7-A6A3-F5D5E58F5216}" dt="2023-09-02T10:00:49.243" v="421" actId="20577"/>
        <pc:sldMkLst>
          <pc:docMk/>
          <pc:sldMk cId="1202359402" sldId="422"/>
        </pc:sldMkLst>
        <pc:spChg chg="mod">
          <ac:chgData name="Venmans1,F" userId="b119ffb2-0186-45bc-b55e-9b4a1a56ff5b" providerId="ADAL" clId="{9E8A5E50-B394-4BD7-A6A3-F5D5E58F5216}" dt="2023-09-02T10:00:49.243" v="421" actId="20577"/>
          <ac:spMkLst>
            <pc:docMk/>
            <pc:sldMk cId="1202359402" sldId="422"/>
            <ac:spMk id="3" creationId="{21AAE85F-3AB6-4E5A-9607-31A1D3A226A8}"/>
          </ac:spMkLst>
        </pc:spChg>
      </pc:sldChg>
      <pc:sldChg chg="new del">
        <pc:chgData name="Venmans1,F" userId="b119ffb2-0186-45bc-b55e-9b4a1a56ff5b" providerId="ADAL" clId="{9E8A5E50-B394-4BD7-A6A3-F5D5E58F5216}" dt="2023-09-02T08:33:09.846" v="244" actId="47"/>
        <pc:sldMkLst>
          <pc:docMk/>
          <pc:sldMk cId="2168774500" sldId="423"/>
        </pc:sldMkLst>
      </pc:sldChg>
      <pc:sldChg chg="modSp new mod ord">
        <pc:chgData name="Venmans1,F" userId="b119ffb2-0186-45bc-b55e-9b4a1a56ff5b" providerId="ADAL" clId="{9E8A5E50-B394-4BD7-A6A3-F5D5E58F5216}" dt="2023-09-02T08:36:31.701" v="266"/>
        <pc:sldMkLst>
          <pc:docMk/>
          <pc:sldMk cId="126876527" sldId="424"/>
        </pc:sldMkLst>
        <pc:spChg chg="mod">
          <ac:chgData name="Venmans1,F" userId="b119ffb2-0186-45bc-b55e-9b4a1a56ff5b" providerId="ADAL" clId="{9E8A5E50-B394-4BD7-A6A3-F5D5E58F5216}" dt="2023-09-02T07:54:18.888" v="242" actId="20577"/>
          <ac:spMkLst>
            <pc:docMk/>
            <pc:sldMk cId="126876527" sldId="424"/>
            <ac:spMk id="2" creationId="{84CDD460-10EF-97B8-227F-CF03CA5F5A3B}"/>
          </ac:spMkLst>
        </pc:spChg>
      </pc:sldChg>
      <pc:sldChg chg="modSp new mod">
        <pc:chgData name="Venmans1,F" userId="b119ffb2-0186-45bc-b55e-9b4a1a56ff5b" providerId="ADAL" clId="{9E8A5E50-B394-4BD7-A6A3-F5D5E58F5216}" dt="2023-09-02T10:56:04.028" v="1890" actId="20577"/>
        <pc:sldMkLst>
          <pc:docMk/>
          <pc:sldMk cId="3263546899" sldId="425"/>
        </pc:sldMkLst>
        <pc:spChg chg="mod">
          <ac:chgData name="Venmans1,F" userId="b119ffb2-0186-45bc-b55e-9b4a1a56ff5b" providerId="ADAL" clId="{9E8A5E50-B394-4BD7-A6A3-F5D5E58F5216}" dt="2023-09-02T09:58:16.481" v="289" actId="20577"/>
          <ac:spMkLst>
            <pc:docMk/>
            <pc:sldMk cId="3263546899" sldId="425"/>
            <ac:spMk id="2" creationId="{4E3548F6-3C93-41FD-1C04-DECB48CC3C46}"/>
          </ac:spMkLst>
        </pc:spChg>
        <pc:spChg chg="mod">
          <ac:chgData name="Venmans1,F" userId="b119ffb2-0186-45bc-b55e-9b4a1a56ff5b" providerId="ADAL" clId="{9E8A5E50-B394-4BD7-A6A3-F5D5E58F5216}" dt="2023-09-02T10:56:04.028" v="1890" actId="20577"/>
          <ac:spMkLst>
            <pc:docMk/>
            <pc:sldMk cId="3263546899" sldId="425"/>
            <ac:spMk id="3" creationId="{DC25FFF3-E8D3-FE2B-C9F9-5E4F5F905266}"/>
          </ac:spMkLst>
        </pc:spChg>
      </pc:sldChg>
      <pc:sldChg chg="modSp new mod">
        <pc:chgData name="Venmans1,F" userId="b119ffb2-0186-45bc-b55e-9b4a1a56ff5b" providerId="ADAL" clId="{9E8A5E50-B394-4BD7-A6A3-F5D5E58F5216}" dt="2023-09-02T10:58:54.914" v="1949" actId="6549"/>
        <pc:sldMkLst>
          <pc:docMk/>
          <pc:sldMk cId="3114103780" sldId="426"/>
        </pc:sldMkLst>
        <pc:spChg chg="mod">
          <ac:chgData name="Venmans1,F" userId="b119ffb2-0186-45bc-b55e-9b4a1a56ff5b" providerId="ADAL" clId="{9E8A5E50-B394-4BD7-A6A3-F5D5E58F5216}" dt="2023-09-02T10:18:30.944" v="1174" actId="20577"/>
          <ac:spMkLst>
            <pc:docMk/>
            <pc:sldMk cId="3114103780" sldId="426"/>
            <ac:spMk id="2" creationId="{642D1AC2-33F2-8E3D-1B3D-6A8BE2256FF9}"/>
          </ac:spMkLst>
        </pc:spChg>
        <pc:spChg chg="mod">
          <ac:chgData name="Venmans1,F" userId="b119ffb2-0186-45bc-b55e-9b4a1a56ff5b" providerId="ADAL" clId="{9E8A5E50-B394-4BD7-A6A3-F5D5E58F5216}" dt="2023-09-02T10:58:54.914" v="1949" actId="6549"/>
          <ac:spMkLst>
            <pc:docMk/>
            <pc:sldMk cId="3114103780" sldId="426"/>
            <ac:spMk id="3" creationId="{2E0FCF80-E188-77E8-9491-0F6264C9BA91}"/>
          </ac:spMkLst>
        </pc:spChg>
      </pc:sldChg>
      <pc:sldChg chg="modSp new mod">
        <pc:chgData name="Venmans1,F" userId="b119ffb2-0186-45bc-b55e-9b4a1a56ff5b" providerId="ADAL" clId="{9E8A5E50-B394-4BD7-A6A3-F5D5E58F5216}" dt="2023-09-02T12:44:39.078" v="4064" actId="20577"/>
        <pc:sldMkLst>
          <pc:docMk/>
          <pc:sldMk cId="4096952073" sldId="427"/>
        </pc:sldMkLst>
        <pc:spChg chg="mod">
          <ac:chgData name="Venmans1,F" userId="b119ffb2-0186-45bc-b55e-9b4a1a56ff5b" providerId="ADAL" clId="{9E8A5E50-B394-4BD7-A6A3-F5D5E58F5216}" dt="2023-09-02T12:44:39.078" v="4064" actId="20577"/>
          <ac:spMkLst>
            <pc:docMk/>
            <pc:sldMk cId="4096952073" sldId="427"/>
            <ac:spMk id="2" creationId="{503D7D99-743B-CA13-9589-7F1034974A10}"/>
          </ac:spMkLst>
        </pc:spChg>
        <pc:spChg chg="mod">
          <ac:chgData name="Venmans1,F" userId="b119ffb2-0186-45bc-b55e-9b4a1a56ff5b" providerId="ADAL" clId="{9E8A5E50-B394-4BD7-A6A3-F5D5E58F5216}" dt="2023-09-02T12:35:50.366" v="4021" actId="20577"/>
          <ac:spMkLst>
            <pc:docMk/>
            <pc:sldMk cId="4096952073" sldId="427"/>
            <ac:spMk id="3" creationId="{ECA728EF-16FD-E9AB-C8B2-C22D56083020}"/>
          </ac:spMkLst>
        </pc:spChg>
      </pc:sldChg>
      <pc:sldChg chg="addSp new mod">
        <pc:chgData name="Venmans1,F" userId="b119ffb2-0186-45bc-b55e-9b4a1a56ff5b" providerId="ADAL" clId="{9E8A5E50-B394-4BD7-A6A3-F5D5E58F5216}" dt="2023-09-02T12:43:06.337" v="4037" actId="22"/>
        <pc:sldMkLst>
          <pc:docMk/>
          <pc:sldMk cId="2148742658" sldId="428"/>
        </pc:sldMkLst>
        <pc:picChg chg="add">
          <ac:chgData name="Venmans1,F" userId="b119ffb2-0186-45bc-b55e-9b4a1a56ff5b" providerId="ADAL" clId="{9E8A5E50-B394-4BD7-A6A3-F5D5E58F5216}" dt="2023-09-02T12:43:06.337" v="4037" actId="22"/>
          <ac:picMkLst>
            <pc:docMk/>
            <pc:sldMk cId="2148742658" sldId="428"/>
            <ac:picMk id="7" creationId="{5828EAD4-2611-62DC-25E1-C29411695AD2}"/>
          </ac:picMkLst>
        </pc:picChg>
      </pc:sldChg>
      <pc:sldChg chg="modSp new mod">
        <pc:chgData name="Venmans1,F" userId="b119ffb2-0186-45bc-b55e-9b4a1a56ff5b" providerId="ADAL" clId="{9E8A5E50-B394-4BD7-A6A3-F5D5E58F5216}" dt="2023-09-04T09:08:46.607" v="5188" actId="20577"/>
        <pc:sldMkLst>
          <pc:docMk/>
          <pc:sldMk cId="3978712058" sldId="429"/>
        </pc:sldMkLst>
        <pc:spChg chg="mod">
          <ac:chgData name="Venmans1,F" userId="b119ffb2-0186-45bc-b55e-9b4a1a56ff5b" providerId="ADAL" clId="{9E8A5E50-B394-4BD7-A6A3-F5D5E58F5216}" dt="2023-09-03T09:26:50.915" v="4893" actId="20577"/>
          <ac:spMkLst>
            <pc:docMk/>
            <pc:sldMk cId="3978712058" sldId="429"/>
            <ac:spMk id="2" creationId="{EDE67B8E-17E4-5351-7256-D77F087261E3}"/>
          </ac:spMkLst>
        </pc:spChg>
        <pc:spChg chg="mod">
          <ac:chgData name="Venmans1,F" userId="b119ffb2-0186-45bc-b55e-9b4a1a56ff5b" providerId="ADAL" clId="{9E8A5E50-B394-4BD7-A6A3-F5D5E58F5216}" dt="2023-09-04T09:08:46.607" v="5188" actId="20577"/>
          <ac:spMkLst>
            <pc:docMk/>
            <pc:sldMk cId="3978712058" sldId="429"/>
            <ac:spMk id="3" creationId="{6F86051A-991B-9BC0-1767-4D0A7C248686}"/>
          </ac:spMkLst>
        </pc:spChg>
      </pc:sldChg>
      <pc:sldChg chg="modSp new mod">
        <pc:chgData name="Venmans1,F" userId="b119ffb2-0186-45bc-b55e-9b4a1a56ff5b" providerId="ADAL" clId="{9E8A5E50-B394-4BD7-A6A3-F5D5E58F5216}" dt="2023-09-03T09:12:15.081" v="4317" actId="20577"/>
        <pc:sldMkLst>
          <pc:docMk/>
          <pc:sldMk cId="1684365516" sldId="430"/>
        </pc:sldMkLst>
        <pc:spChg chg="mod">
          <ac:chgData name="Venmans1,F" userId="b119ffb2-0186-45bc-b55e-9b4a1a56ff5b" providerId="ADAL" clId="{9E8A5E50-B394-4BD7-A6A3-F5D5E58F5216}" dt="2023-09-03T09:12:15.081" v="4317" actId="20577"/>
          <ac:spMkLst>
            <pc:docMk/>
            <pc:sldMk cId="1684365516" sldId="430"/>
            <ac:spMk id="2" creationId="{65AF29E2-38EF-E4E9-036A-BC7272DDAD46}"/>
          </ac:spMkLst>
        </pc:spChg>
      </pc:sldChg>
      <pc:sldChg chg="modSp new mod">
        <pc:chgData name="Venmans1,F" userId="b119ffb2-0186-45bc-b55e-9b4a1a56ff5b" providerId="ADAL" clId="{9E8A5E50-B394-4BD7-A6A3-F5D5E58F5216}" dt="2023-09-04T10:04:02.108" v="6418" actId="20577"/>
        <pc:sldMkLst>
          <pc:docMk/>
          <pc:sldMk cId="2022311088" sldId="431"/>
        </pc:sldMkLst>
        <pc:spChg chg="mod">
          <ac:chgData name="Venmans1,F" userId="b119ffb2-0186-45bc-b55e-9b4a1a56ff5b" providerId="ADAL" clId="{9E8A5E50-B394-4BD7-A6A3-F5D5E58F5216}" dt="2023-09-04T09:08:55.659" v="5213" actId="20577"/>
          <ac:spMkLst>
            <pc:docMk/>
            <pc:sldMk cId="2022311088" sldId="431"/>
            <ac:spMk id="2" creationId="{E5111B25-3071-F4E3-D352-BB952D9B4F9D}"/>
          </ac:spMkLst>
        </pc:spChg>
        <pc:spChg chg="mod">
          <ac:chgData name="Venmans1,F" userId="b119ffb2-0186-45bc-b55e-9b4a1a56ff5b" providerId="ADAL" clId="{9E8A5E50-B394-4BD7-A6A3-F5D5E58F5216}" dt="2023-09-04T10:04:02.108" v="6418" actId="20577"/>
          <ac:spMkLst>
            <pc:docMk/>
            <pc:sldMk cId="2022311088" sldId="431"/>
            <ac:spMk id="3" creationId="{99F32088-7B07-DED1-8FBA-B7286274AE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3EFF45C-734C-4F11-8B85-4027BF59EF14}" type="datetimeFigureOut">
              <a:rPr lang="en-GB" smtClean="0"/>
              <a:t>07/10/2023</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8497BF9-FDC2-4B64-8949-1334D7B489AA}" type="slidenum">
              <a:rPr lang="en-GB" smtClean="0"/>
              <a:t>‹#›</a:t>
            </a:fld>
            <a:endParaRPr lang="en-GB"/>
          </a:p>
        </p:txBody>
      </p:sp>
    </p:spTree>
    <p:extLst>
      <p:ext uri="{BB962C8B-B14F-4D97-AF65-F5344CB8AC3E}">
        <p14:creationId xmlns:p14="http://schemas.microsoft.com/office/powerpoint/2010/main" val="389355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Value function expressed in its current value.</a:t>
            </a:r>
          </a:p>
        </p:txBody>
      </p:sp>
      <p:sp>
        <p:nvSpPr>
          <p:cNvPr id="4" name="Slide Number Placeholder 3"/>
          <p:cNvSpPr>
            <a:spLocks noGrp="1"/>
          </p:cNvSpPr>
          <p:nvPr>
            <p:ph type="sldNum" sz="quarter" idx="5"/>
          </p:nvPr>
        </p:nvSpPr>
        <p:spPr/>
        <p:txBody>
          <a:bodyPr/>
          <a:lstStyle/>
          <a:p>
            <a:fld id="{58497BF9-FDC2-4B64-8949-1334D7B489AA}" type="slidenum">
              <a:rPr lang="en-GB" smtClean="0"/>
              <a:t>17</a:t>
            </a:fld>
            <a:endParaRPr lang="en-GB"/>
          </a:p>
        </p:txBody>
      </p:sp>
    </p:spTree>
    <p:extLst>
      <p:ext uri="{BB962C8B-B14F-4D97-AF65-F5344CB8AC3E}">
        <p14:creationId xmlns:p14="http://schemas.microsoft.com/office/powerpoint/2010/main" val="1337241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dirty="0"/>
                  <a:t>Equation of motion for capital becomes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𝑑𝑒𝑐𝑎𝑦</m:t>
                        </m:r>
                        <m:r>
                          <a:rPr lang="en-GB" b="0" i="1" smtClean="0">
                            <a:latin typeface="Cambria Math" panose="02040503050406030204" pitchFamily="18" charset="0"/>
                          </a:rPr>
                          <m:t>−</m:t>
                        </m:r>
                        <m:r>
                          <a:rPr lang="en-GB" b="0" i="1" smtClean="0">
                            <a:latin typeface="Cambria Math" panose="02040503050406030204" pitchFamily="18" charset="0"/>
                          </a:rPr>
                          <m:t>𝑔</m:t>
                        </m:r>
                      </m:e>
                    </m:d>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𝑡</m:t>
                        </m:r>
                      </m:sub>
                    </m:sSub>
                  </m:oMath>
                </a14:m>
                <a:endParaRPr lang="en-GB" dirty="0"/>
              </a:p>
            </p:txBody>
          </p:sp>
        </mc:Choice>
        <mc:Fallback>
          <p:sp>
            <p:nvSpPr>
              <p:cNvPr id="3" name="Notes Placeholder 2"/>
              <p:cNvSpPr>
                <a:spLocks noGrp="1"/>
              </p:cNvSpPr>
              <p:nvPr>
                <p:ph type="body" idx="1"/>
              </p:nvPr>
            </p:nvSpPr>
            <p:spPr/>
            <p:txBody>
              <a:bodyPr/>
              <a:lstStyle/>
              <a:p>
                <a:r>
                  <a:rPr lang="en-GB" dirty="0"/>
                  <a:t>Equation of motion for capital becomes </a:t>
                </a:r>
                <a:r>
                  <a:rPr lang="en-GB" b="0" i="0">
                    <a:latin typeface="Cambria Math" panose="02040503050406030204" pitchFamily="18" charset="0"/>
                  </a:rPr>
                  <a:t>𝑘_(𝑡+1)=(1−𝑑𝑒𝑐𝑎𝑦−𝑔) 𝑘_𝑡</a:t>
                </a:r>
                <a:endParaRPr lang="en-GB" dirty="0"/>
              </a:p>
            </p:txBody>
          </p:sp>
        </mc:Fallback>
      </mc:AlternateContent>
      <p:sp>
        <p:nvSpPr>
          <p:cNvPr id="4" name="Slide Number Placeholder 3"/>
          <p:cNvSpPr>
            <a:spLocks noGrp="1"/>
          </p:cNvSpPr>
          <p:nvPr>
            <p:ph type="sldNum" sz="quarter" idx="5"/>
          </p:nvPr>
        </p:nvSpPr>
        <p:spPr/>
        <p:txBody>
          <a:bodyPr/>
          <a:lstStyle/>
          <a:p>
            <a:fld id="{58497BF9-FDC2-4B64-8949-1334D7B489AA}" type="slidenum">
              <a:rPr lang="en-GB" smtClean="0"/>
              <a:t>46</a:t>
            </a:fld>
            <a:endParaRPr lang="en-GB"/>
          </a:p>
        </p:txBody>
      </p:sp>
    </p:spTree>
    <p:extLst>
      <p:ext uri="{BB962C8B-B14F-4D97-AF65-F5344CB8AC3E}">
        <p14:creationId xmlns:p14="http://schemas.microsoft.com/office/powerpoint/2010/main" val="3101660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a:t>At some point cooling the earth passes the cost-benefit test. Steady state below peak warming.</a:t>
            </a:r>
          </a:p>
          <a:p>
            <a:endParaRPr lang="en-GB" dirty="0"/>
          </a:p>
        </p:txBody>
      </p:sp>
      <p:sp>
        <p:nvSpPr>
          <p:cNvPr id="4" name="Slide Number Placeholder 3"/>
          <p:cNvSpPr>
            <a:spLocks noGrp="1"/>
          </p:cNvSpPr>
          <p:nvPr>
            <p:ph type="sldNum" sz="quarter" idx="5"/>
          </p:nvPr>
        </p:nvSpPr>
        <p:spPr/>
        <p:txBody>
          <a:bodyPr/>
          <a:lstStyle/>
          <a:p>
            <a:fld id="{58497BF9-FDC2-4B64-8949-1334D7B489AA}" type="slidenum">
              <a:rPr lang="en-GB" smtClean="0"/>
              <a:t>69</a:t>
            </a:fld>
            <a:endParaRPr lang="en-GB"/>
          </a:p>
        </p:txBody>
      </p:sp>
    </p:spTree>
    <p:extLst>
      <p:ext uri="{BB962C8B-B14F-4D97-AF65-F5344CB8AC3E}">
        <p14:creationId xmlns:p14="http://schemas.microsoft.com/office/powerpoint/2010/main" val="3847626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497BF9-FDC2-4B64-8949-1334D7B489AA}" type="slidenum">
              <a:rPr lang="en-GB" smtClean="0"/>
              <a:t>72</a:t>
            </a:fld>
            <a:endParaRPr lang="en-GB"/>
          </a:p>
        </p:txBody>
      </p:sp>
    </p:spTree>
    <p:extLst>
      <p:ext uri="{BB962C8B-B14F-4D97-AF65-F5344CB8AC3E}">
        <p14:creationId xmlns:p14="http://schemas.microsoft.com/office/powerpoint/2010/main" val="1435562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dirty="0"/>
                  <a:t>V in the slide represents the current</a:t>
                </a:r>
                <a:r>
                  <a:rPr lang="en-GB" baseline="0" dirty="0"/>
                  <a:t> value </a:t>
                </a:r>
                <a:r>
                  <a:rPr lang="en-GB" baseline="0" dirty="0" err="1"/>
                  <a:t>Value</a:t>
                </a:r>
                <a:r>
                  <a:rPr lang="en-GB" baseline="0" dirty="0"/>
                  <a:t> Function. </a:t>
                </a:r>
                <a:r>
                  <a:rPr lang="en-GB" dirty="0"/>
                  <a:t>Define the present value </a:t>
                </a:r>
                <a:r>
                  <a:rPr lang="en-GB" dirty="0" err="1"/>
                  <a:t>Value</a:t>
                </a:r>
                <a:r>
                  <a:rPr lang="en-GB" dirty="0"/>
                  <a:t> Function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𝑉</m:t>
                        </m:r>
                      </m:e>
                      <m:sup>
                        <m:r>
                          <a:rPr lang="en-GB" b="0" i="1" smtClean="0">
                            <a:latin typeface="Cambria Math" panose="02040503050406030204" pitchFamily="18" charset="0"/>
                          </a:rPr>
                          <m:t>𝑃𝑉</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𝛿</m:t>
                        </m:r>
                        <m:r>
                          <a:rPr lang="en-GB" b="0" i="1" smtClean="0">
                            <a:latin typeface="Cambria Math" panose="02040503050406030204" pitchFamily="18" charset="0"/>
                          </a:rPr>
                          <m:t>𝑡</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  </m:t>
                        </m:r>
                        <m:r>
                          <a:rPr lang="en-GB" b="0" i="1" smtClean="0">
                            <a:latin typeface="Cambria Math" panose="02040503050406030204" pitchFamily="18" charset="0"/>
                          </a:rPr>
                          <m:t>𝑉</m:t>
                        </m:r>
                      </m:e>
                      <m:sup>
                        <m:r>
                          <a:rPr lang="en-GB" b="0" i="1" smtClean="0">
                            <a:latin typeface="Cambria Math" panose="02040503050406030204" pitchFamily="18" charset="0"/>
                          </a:rPr>
                          <m:t>𝐶𝑉</m:t>
                        </m:r>
                      </m:sup>
                    </m:sSup>
                  </m:oMath>
                </a14:m>
                <a:r>
                  <a:rPr lang="en-GB" dirty="0"/>
                  <a:t>. Differentiat</a:t>
                </a:r>
                <a:r>
                  <a:rPr lang="en-GB" baseline="0" dirty="0"/>
                  <a:t>e </a:t>
                </a:r>
                <a:r>
                  <a:rPr lang="en-GB" baseline="0" dirty="0" err="1"/>
                  <a:t>wrt</a:t>
                </a:r>
                <a:r>
                  <a:rPr lang="en-GB" baseline="0" dirty="0"/>
                  <a:t> to time gives </a:t>
                </a:r>
                <a14:m>
                  <m:oMath xmlns:m="http://schemas.openxmlformats.org/officeDocument/2006/math">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𝑑</m:t>
                            </m:r>
                            <m:r>
                              <a:rPr lang="en-GB" b="0" i="1" smtClean="0">
                                <a:latin typeface="Cambria Math" panose="02040503050406030204" pitchFamily="18" charset="0"/>
                              </a:rPr>
                              <m:t>𝑉</m:t>
                            </m:r>
                          </m:e>
                          <m:sup>
                            <m:r>
                              <a:rPr lang="en-GB" b="0" i="1" smtClean="0">
                                <a:latin typeface="Cambria Math" panose="02040503050406030204" pitchFamily="18" charset="0"/>
                              </a:rPr>
                              <m:t>𝑃𝑉</m:t>
                            </m:r>
                          </m:sup>
                        </m:sSup>
                      </m:num>
                      <m:den>
                        <m:r>
                          <a:rPr lang="en-GB" b="0" i="1" smtClean="0">
                            <a:latin typeface="Cambria Math" panose="02040503050406030204" pitchFamily="18" charset="0"/>
                          </a:rPr>
                          <m:t>𝑑𝑡</m:t>
                        </m:r>
                      </m:den>
                    </m:f>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𝛿</m:t>
                        </m:r>
                        <m:r>
                          <a:rPr lang="en-GB" b="0" i="1" smtClean="0">
                            <a:latin typeface="Cambria Math" panose="02040503050406030204" pitchFamily="18" charset="0"/>
                          </a:rPr>
                          <m:t>𝑡</m:t>
                        </m:r>
                      </m:sup>
                    </m:sSup>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  </m:t>
                            </m:r>
                            <m:r>
                              <a:rPr lang="en-GB" b="0" i="1" smtClean="0">
                                <a:latin typeface="Cambria Math" panose="02040503050406030204" pitchFamily="18" charset="0"/>
                              </a:rPr>
                              <m:t>𝑑</m:t>
                            </m:r>
                            <m:r>
                              <a:rPr lang="en-GB" b="0" i="1" smtClean="0">
                                <a:latin typeface="Cambria Math" panose="02040503050406030204" pitchFamily="18" charset="0"/>
                              </a:rPr>
                              <m:t>𝑉</m:t>
                            </m:r>
                          </m:e>
                          <m:sup>
                            <m:r>
                              <a:rPr lang="en-GB" b="0" i="1" smtClean="0">
                                <a:latin typeface="Cambria Math" panose="02040503050406030204" pitchFamily="18" charset="0"/>
                              </a:rPr>
                              <m:t>𝐶𝑉</m:t>
                            </m:r>
                          </m:sup>
                        </m:sSup>
                      </m:num>
                      <m:den>
                        <m:r>
                          <a:rPr lang="en-GB" b="0" i="1" smtClean="0">
                            <a:latin typeface="Cambria Math" panose="02040503050406030204" pitchFamily="18" charset="0"/>
                          </a:rPr>
                          <m:t>𝑑𝑡</m:t>
                        </m:r>
                      </m:den>
                    </m:f>
                    <m:r>
                      <a:rPr lang="en-GB" b="0" i="0" smtClean="0">
                        <a:latin typeface="Cambria Math" panose="02040503050406030204" pitchFamily="18" charset="0"/>
                      </a:rPr>
                      <m:t>−</m:t>
                    </m:r>
                    <m:r>
                      <a:rPr lang="en-GB" b="0" i="1" smtClean="0">
                        <a:latin typeface="Cambria Math" panose="02040503050406030204" pitchFamily="18" charset="0"/>
                      </a:rPr>
                      <m:t>𝛿</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𝛿</m:t>
                        </m:r>
                        <m:r>
                          <a:rPr lang="en-GB" b="0" i="1" smtClean="0">
                            <a:latin typeface="Cambria Math" panose="02040503050406030204" pitchFamily="18" charset="0"/>
                          </a:rPr>
                          <m:t>𝑡</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𝑉</m:t>
                        </m:r>
                      </m:e>
                      <m:sup>
                        <m:r>
                          <a:rPr lang="en-GB" b="0" i="1" smtClean="0">
                            <a:latin typeface="Cambria Math" panose="02040503050406030204" pitchFamily="18" charset="0"/>
                          </a:rPr>
                          <m:t>𝐶𝑉</m:t>
                        </m:r>
                      </m:sup>
                    </m:sSup>
                  </m:oMath>
                </a14:m>
                <a:r>
                  <a:rPr lang="en-GB" dirty="0"/>
                  <a:t>. </a:t>
                </a:r>
              </a:p>
              <a:p>
                <a:r>
                  <a:rPr lang="en-GB" dirty="0"/>
                  <a:t>Substitut</a:t>
                </a:r>
                <a:r>
                  <a:rPr lang="en-GB" baseline="0" dirty="0"/>
                  <a:t>e in the Bellman equation gives</a:t>
                </a:r>
              </a:p>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𝛿</m:t>
                                  </m:r>
                                  <m:r>
                                    <a:rPr lang="en-GB" b="0" i="1" smtClean="0">
                                      <a:latin typeface="Cambria Math" panose="02040503050406030204" pitchFamily="18" charset="0"/>
                                    </a:rPr>
                                    <m:t>𝑡</m:t>
                                  </m:r>
                                </m:sup>
                              </m:s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sSup>
                                    <m:sSupPr>
                                      <m:ctrlPr>
                                        <a:rPr lang="en-GB"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rPr>
                                        <m:t>𝑉</m:t>
                                      </m:r>
                                    </m:e>
                                    <m:sup>
                                      <m:r>
                                        <a:rPr lang="en-GB" b="0" i="1" smtClean="0">
                                          <a:latin typeface="Cambria Math" panose="02040503050406030204" pitchFamily="18" charset="0"/>
                                        </a:rPr>
                                        <m:t>𝑃𝑉</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e>
                              </m:d>
                            </m:e>
                          </m:d>
                        </m:e>
                      </m:func>
                    </m:oMath>
                  </m:oMathPara>
                </a14:m>
                <a:endParaRPr lang="en-GB" dirty="0"/>
              </a:p>
              <a:p>
                <a:r>
                  <a:rPr lang="en-GB" dirty="0"/>
                  <a:t>Check the exponential factor, shouldn’t be there.</a:t>
                </a:r>
              </a:p>
            </p:txBody>
          </p:sp>
        </mc:Choice>
        <mc:Fallback>
          <p:sp>
            <p:nvSpPr>
              <p:cNvPr id="3" name="Notes Placeholder 2"/>
              <p:cNvSpPr>
                <a:spLocks noGrp="1"/>
              </p:cNvSpPr>
              <p:nvPr>
                <p:ph type="body" idx="1"/>
              </p:nvPr>
            </p:nvSpPr>
            <p:spPr/>
            <p:txBody>
              <a:bodyPr/>
              <a:lstStyle/>
              <a:p>
                <a:r>
                  <a:rPr lang="en-GB" dirty="0"/>
                  <a:t>V in the slide represents the current</a:t>
                </a:r>
                <a:r>
                  <a:rPr lang="en-GB" baseline="0" dirty="0"/>
                  <a:t> value </a:t>
                </a:r>
                <a:r>
                  <a:rPr lang="en-GB" baseline="0" dirty="0" err="1"/>
                  <a:t>Value</a:t>
                </a:r>
                <a:r>
                  <a:rPr lang="en-GB" baseline="0" dirty="0"/>
                  <a:t> Function. </a:t>
                </a:r>
                <a:r>
                  <a:rPr lang="en-GB" dirty="0"/>
                  <a:t>Define the present value </a:t>
                </a:r>
                <a:r>
                  <a:rPr lang="en-GB" dirty="0" err="1"/>
                  <a:t>Value</a:t>
                </a:r>
                <a:r>
                  <a:rPr lang="en-GB" dirty="0"/>
                  <a:t> Function </a:t>
                </a:r>
                <a:r>
                  <a:rPr lang="en-GB" b="0" i="0">
                    <a:latin typeface="Cambria Math" panose="02040503050406030204" pitchFamily="18" charset="0"/>
                  </a:rPr>
                  <a:t>𝑉^𝑃𝑉=𝑒^(−𝛿𝑡) 〖  𝑉〗^𝐶𝑉</a:t>
                </a:r>
                <a:r>
                  <a:rPr lang="en-GB" dirty="0"/>
                  <a:t>. Differentiat</a:t>
                </a:r>
                <a:r>
                  <a:rPr lang="en-GB" baseline="0" dirty="0"/>
                  <a:t>e </a:t>
                </a:r>
                <a:r>
                  <a:rPr lang="en-GB" baseline="0" dirty="0" err="1"/>
                  <a:t>wrt</a:t>
                </a:r>
                <a:r>
                  <a:rPr lang="en-GB" baseline="0" dirty="0"/>
                  <a:t> to time gives </a:t>
                </a:r>
                <a:r>
                  <a:rPr lang="en-GB" b="0" i="0">
                    <a:latin typeface="Cambria Math" panose="02040503050406030204" pitchFamily="18" charset="0"/>
                  </a:rPr>
                  <a:t>〖𝑑𝑉〗^𝑃𝑉/𝑑𝑡=𝑒^(−𝛿𝑡)  〖  𝑑𝑉〗^𝐶𝑉/𝑑𝑡−𝛿𝑒^(−𝛿𝑡) 𝑉^𝐶𝑉</a:t>
                </a:r>
                <a:r>
                  <a:rPr lang="en-GB" dirty="0"/>
                  <a:t>. </a:t>
                </a:r>
              </a:p>
              <a:p>
                <a:r>
                  <a:rPr lang="en-GB" dirty="0"/>
                  <a:t>Substitut</a:t>
                </a:r>
                <a:r>
                  <a:rPr lang="en-GB" baseline="0" dirty="0"/>
                  <a:t>e in the Bellman equation gives</a:t>
                </a:r>
              </a:p>
              <a:p>
                <a:r>
                  <a:rPr lang="en-GB" b="0" i="0">
                    <a:latin typeface="Cambria Math" panose="02040503050406030204" pitchFamily="18" charset="0"/>
                  </a:rPr>
                  <a:t>0</a:t>
                </a:r>
                <a:r>
                  <a:rPr lang="en-US" b="0" i="0">
                    <a:latin typeface="Cambria Math" panose="02040503050406030204" pitchFamily="18" charset="0"/>
                  </a:rPr>
                  <a:t>=max┬(𝑐_𝑡 )⁡{𝑢(𝑐_𝑡,𝑘_𝑡 )+</a:t>
                </a:r>
                <a:r>
                  <a:rPr lang="en-GB" b="0" i="0">
                    <a:latin typeface="Cambria Math" panose="02040503050406030204" pitchFamily="18" charset="0"/>
                  </a:rPr>
                  <a:t>𝑒^𝛿𝑡</a:t>
                </a:r>
                <a:r>
                  <a:rPr lang="en-US" b="0" i="0">
                    <a:latin typeface="Cambria Math" panose="02040503050406030204" pitchFamily="18" charset="0"/>
                  </a:rPr>
                  <a:t>  1/𝑑𝑡</a:t>
                </a:r>
                <a:r>
                  <a:rPr lang="en-US" b="0" i="0">
                    <a:latin typeface="Cambria Math" panose="02040503050406030204" pitchFamily="18" charset="0"/>
                    <a:ea typeface="Cambria Math" panose="02040503050406030204" pitchFamily="18" charset="0"/>
                  </a:rPr>
                  <a:t> 𝔼[𝑑</a:t>
                </a:r>
                <a:r>
                  <a:rPr lang="en-US" b="0" i="0">
                    <a:latin typeface="Cambria Math" panose="02040503050406030204" pitchFamily="18" charset="0"/>
                  </a:rPr>
                  <a:t>𝑉</a:t>
                </a:r>
                <a:r>
                  <a:rPr lang="en-GB" b="0" i="0">
                    <a:latin typeface="Cambria Math" panose="02040503050406030204" pitchFamily="18" charset="0"/>
                    <a:ea typeface="Cambria Math" panose="02040503050406030204" pitchFamily="18" charset="0"/>
                  </a:rPr>
                  <a:t>^</a:t>
                </a:r>
                <a:r>
                  <a:rPr lang="en-GB" b="0" i="0">
                    <a:latin typeface="Cambria Math" panose="02040503050406030204" pitchFamily="18" charset="0"/>
                  </a:rPr>
                  <a:t>𝑃𝑉</a:t>
                </a:r>
                <a:r>
                  <a:rPr lang="en-US" b="0" i="0">
                    <a:latin typeface="Cambria Math" panose="02040503050406030204" pitchFamily="18" charset="0"/>
                  </a:rPr>
                  <a:t> (𝑘_𝑡 )]}</a:t>
                </a:r>
                <a:endParaRPr lang="en-GB" dirty="0"/>
              </a:p>
              <a:p>
                <a:r>
                  <a:rPr lang="en-GB" dirty="0"/>
                  <a:t>Check the exponential factor, shouldn’t be there.</a:t>
                </a:r>
              </a:p>
            </p:txBody>
          </p:sp>
        </mc:Fallback>
      </mc:AlternateContent>
      <p:sp>
        <p:nvSpPr>
          <p:cNvPr id="4" name="Slide Number Placeholder 3"/>
          <p:cNvSpPr>
            <a:spLocks noGrp="1"/>
          </p:cNvSpPr>
          <p:nvPr>
            <p:ph type="sldNum" sz="quarter" idx="5"/>
          </p:nvPr>
        </p:nvSpPr>
        <p:spPr/>
        <p:txBody>
          <a:bodyPr/>
          <a:lstStyle/>
          <a:p>
            <a:fld id="{58497BF9-FDC2-4B64-8949-1334D7B489AA}" type="slidenum">
              <a:rPr lang="en-GB" smtClean="0"/>
              <a:t>18</a:t>
            </a:fld>
            <a:endParaRPr lang="en-GB"/>
          </a:p>
        </p:txBody>
      </p:sp>
    </p:spTree>
    <p:extLst>
      <p:ext uri="{BB962C8B-B14F-4D97-AF65-F5344CB8AC3E}">
        <p14:creationId xmlns:p14="http://schemas.microsoft.com/office/powerpoint/2010/main" val="2240051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497BF9-FDC2-4B64-8949-1334D7B489AA}" type="slidenum">
              <a:rPr lang="en-GB" smtClean="0"/>
              <a:t>20</a:t>
            </a:fld>
            <a:endParaRPr lang="en-GB"/>
          </a:p>
        </p:txBody>
      </p:sp>
    </p:spTree>
    <p:extLst>
      <p:ext uri="{BB962C8B-B14F-4D97-AF65-F5344CB8AC3E}">
        <p14:creationId xmlns:p14="http://schemas.microsoft.com/office/powerpoint/2010/main" val="2608078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The optimal MAC increase at a rate lower than the discount rate. Therefore, the current value of MAC increases over time, the present value of MAC decreases over time 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𝑑</m:t>
                        </m:r>
                      </m:num>
                      <m:den>
                        <m:r>
                          <a:rPr lang="en-US" b="0" i="1" dirty="0" smtClean="0">
                            <a:latin typeface="Cambria Math" panose="02040503050406030204" pitchFamily="18" charset="0"/>
                          </a:rPr>
                          <m:t>𝑑𝑡</m:t>
                        </m:r>
                      </m:den>
                    </m:f>
                    <m:r>
                      <a:rPr lang="en-US" b="0" i="1" dirty="0" smtClean="0">
                        <a:latin typeface="Cambria Math" panose="02040503050406030204" pitchFamily="18" charset="0"/>
                      </a:rPr>
                      <m:t>𝑀𝐴𝐶</m:t>
                    </m:r>
                    <m:r>
                      <a:rPr lang="en-US" b="0" i="1" dirty="0" smtClean="0">
                        <a:latin typeface="Cambria Math" panose="02040503050406030204" pitchFamily="18" charset="0"/>
                      </a:rPr>
                      <m:t>&gt;0</m:t>
                    </m:r>
                  </m:oMath>
                </a14:m>
                <a:r>
                  <a:rPr lang="en-GB" dirty="0"/>
                  <a:t>.</a:t>
                </a:r>
              </a:p>
            </p:txBody>
          </p:sp>
        </mc:Choice>
        <mc:Fallback xmlns="">
          <p:sp>
            <p:nvSpPr>
              <p:cNvPr id="3" name="Notes Placeholder 2"/>
              <p:cNvSpPr>
                <a:spLocks noGrp="1"/>
              </p:cNvSpPr>
              <p:nvPr>
                <p:ph type="body" idx="1"/>
              </p:nvPr>
            </p:nvSpPr>
            <p:spPr/>
            <p:txBody>
              <a:bodyPr/>
              <a:lstStyle/>
              <a:p>
                <a:r>
                  <a:rPr lang="en-GB" dirty="0"/>
                  <a:t>The optimal MAC increase at a rate lower than the discount rate. Therefore, the current value of MAC increases over time, the present value of MAC decreases over time and </a:t>
                </a:r>
                <a:r>
                  <a:rPr lang="en-US" b="0" i="0">
                    <a:latin typeface="Cambria Math" panose="02040503050406030204" pitchFamily="18" charset="0"/>
                  </a:rPr>
                  <a:t>𝜆 ̇</a:t>
                </a:r>
                <a:r>
                  <a:rPr lang="en-US" b="0" i="0" dirty="0">
                    <a:latin typeface="Cambria Math" panose="02040503050406030204" pitchFamily="18" charset="0"/>
                  </a:rPr>
                  <a:t>=−𝑑/𝑑𝑡 𝑀𝐴𝐶&gt;0</a:t>
                </a:r>
                <a:r>
                  <a:rPr lang="en-GB" dirty="0"/>
                  <a:t>.</a:t>
                </a:r>
              </a:p>
            </p:txBody>
          </p:sp>
        </mc:Fallback>
      </mc:AlternateContent>
      <p:sp>
        <p:nvSpPr>
          <p:cNvPr id="4" name="Slide Number Placeholder 3"/>
          <p:cNvSpPr>
            <a:spLocks noGrp="1"/>
          </p:cNvSpPr>
          <p:nvPr>
            <p:ph type="sldNum" sz="quarter" idx="5"/>
          </p:nvPr>
        </p:nvSpPr>
        <p:spPr/>
        <p:txBody>
          <a:bodyPr/>
          <a:lstStyle/>
          <a:p>
            <a:fld id="{58497BF9-FDC2-4B64-8949-1334D7B489AA}" type="slidenum">
              <a:rPr lang="en-GB" smtClean="0"/>
              <a:t>25</a:t>
            </a:fld>
            <a:endParaRPr lang="en-GB"/>
          </a:p>
        </p:txBody>
      </p:sp>
    </p:spTree>
    <p:extLst>
      <p:ext uri="{BB962C8B-B14F-4D97-AF65-F5344CB8AC3E}">
        <p14:creationId xmlns:p14="http://schemas.microsoft.com/office/powerpoint/2010/main" val="1890204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497BF9-FDC2-4B64-8949-1334D7B489AA}" type="slidenum">
              <a:rPr lang="en-GB" smtClean="0"/>
              <a:t>29</a:t>
            </a:fld>
            <a:endParaRPr lang="en-GB"/>
          </a:p>
        </p:txBody>
      </p:sp>
    </p:spTree>
    <p:extLst>
      <p:ext uri="{BB962C8B-B14F-4D97-AF65-F5344CB8AC3E}">
        <p14:creationId xmlns:p14="http://schemas.microsoft.com/office/powerpoint/2010/main" val="76513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GB" dirty="0"/>
                  <a:t>Remark: you can also work with a CV Hamiltonian and use ‘discount rate’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𝜂</m:t>
                        </m:r>
                        <m:r>
                          <a:rPr lang="en-US" b="0" i="1" smtClean="0">
                            <a:latin typeface="Cambria Math" panose="02040503050406030204" pitchFamily="18" charset="0"/>
                          </a:rPr>
                          <m:t>−1</m:t>
                        </m:r>
                      </m:e>
                    </m:d>
                    <m:r>
                      <a:rPr lang="en-US" b="0" i="1" smtClean="0">
                        <a:latin typeface="Cambria Math" panose="02040503050406030204" pitchFamily="18" charset="0"/>
                      </a:rPr>
                      <m:t>𝑔</m:t>
                    </m:r>
                    <m:r>
                      <a:rPr lang="en-US" b="0" i="1" smtClean="0">
                        <a:latin typeface="Cambria Math" panose="02040503050406030204" pitchFamily="18" charset="0"/>
                      </a:rPr>
                      <m:t> : </m:t>
                    </m:r>
                  </m:oMath>
                </a14:m>
                <a:endParaRPr lang="en-US" b="0" i="1" dirty="0">
                  <a:latin typeface="Cambria Math" panose="02040503050406030204" pitchFamily="18" charset="0"/>
                </a:endParaRPr>
              </a:p>
              <a:p>
                <a:pPr marL="483306" lvl="1"/>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ℋ</m:t>
                          </m:r>
                        </m:e>
                        <m:sup>
                          <m:r>
                            <a:rPr lang="en-US" b="0" i="1" smtClean="0">
                              <a:latin typeface="Cambria Math" panose="02040503050406030204" pitchFamily="18" charset="0"/>
                            </a:rPr>
                            <m:t>𝐶𝑉</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0</m:t>
                              </m:r>
                            </m:sub>
                            <m:sup>
                              <m:r>
                                <a:rPr lang="en-US" b="0" i="1" smtClean="0">
                                  <a:latin typeface="Cambria Math" panose="02040503050406030204" pitchFamily="18" charset="0"/>
                                </a:rPr>
                                <m:t>1−</m:t>
                              </m:r>
                              <m:r>
                                <a:rPr lang="en-US" b="0" i="1" smtClean="0">
                                  <a:latin typeface="Cambria Math" panose="02040503050406030204" pitchFamily="18" charset="0"/>
                                </a:rPr>
                                <m:t>𝜂</m:t>
                              </m:r>
                            </m:sup>
                          </m:sSubSup>
                        </m:num>
                        <m:den>
                          <m:r>
                            <a:rPr lang="en-US" b="0" i="1" smtClean="0">
                              <a:latin typeface="Cambria Math" panose="02040503050406030204" pitchFamily="18" charset="0"/>
                            </a:rPr>
                            <m:t>1−</m:t>
                          </m:r>
                          <m:r>
                            <a:rPr lang="en-US" b="0" i="1" smtClean="0">
                              <a:latin typeface="Cambria Math" panose="02040503050406030204" pitchFamily="18" charset="0"/>
                            </a:rPr>
                            <m:t>𝜂</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𝜂</m:t>
                                  </m:r>
                                </m:e>
                              </m:d>
                              <m:d>
                                <m:dPr>
                                  <m:ctrlPr>
                                    <a:rPr lang="en-US" b="0" i="1" smtClean="0">
                                      <a:latin typeface="Cambria Math" panose="02040503050406030204" pitchFamily="18" charset="0"/>
                                    </a:rPr>
                                  </m:ctrlPr>
                                </m:dPr>
                                <m:e>
                                  <m:r>
                                    <a:rPr lang="en-US" i="1" smtClean="0">
                                      <a:solidFill>
                                        <a:schemeClr val="tx1"/>
                                      </a:solidFill>
                                      <a:latin typeface="Cambria Math" panose="02040503050406030204" pitchFamily="18" charset="0"/>
                                    </a:rPr>
                                    <m:t>𝜙</m:t>
                                  </m:r>
                                  <m:r>
                                    <a:rPr lang="en-US" i="1" smtClean="0">
                                      <a:solidFill>
                                        <a:schemeClr val="tx1"/>
                                      </a:solidFill>
                                      <a:latin typeface="Cambria Math" panose="02040503050406030204" pitchFamily="18" charset="0"/>
                                    </a:rPr>
                                    <m:t>𝐸</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𝜑</m:t>
                                      </m:r>
                                    </m:num>
                                    <m:den>
                                      <m:r>
                                        <a:rPr lang="en-US" i="1">
                                          <a:solidFill>
                                            <a:schemeClr val="tx1"/>
                                          </a:solidFill>
                                          <a:latin typeface="Cambria Math" panose="02040503050406030204" pitchFamily="18" charset="0"/>
                                        </a:rPr>
                                        <m:t>2</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𝐸</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𝛾</m:t>
                                      </m:r>
                                    </m:num>
                                    <m:den>
                                      <m:r>
                                        <a:rPr lang="en-US" i="1">
                                          <a:solidFill>
                                            <a:schemeClr val="tx1"/>
                                          </a:solidFill>
                                          <a:latin typeface="Cambria Math" panose="02040503050406030204" pitchFamily="18" charset="0"/>
                                        </a:rPr>
                                        <m:t>2</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𝜉</m:t>
                                      </m:r>
                                    </m:e>
                                    <m:sup>
                                      <m:r>
                                        <a:rPr lang="en-US" i="1">
                                          <a:solidFill>
                                            <a:schemeClr val="tx1"/>
                                          </a:solidFill>
                                          <a:latin typeface="Cambria Math" panose="02040503050406030204" pitchFamily="18" charset="0"/>
                                        </a:rPr>
                                        <m:t>2</m:t>
                                      </m:r>
                                    </m:sup>
                                  </m:sSup>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𝑆</m:t>
                                      </m:r>
                                    </m:e>
                                    <m:sup>
                                      <m:r>
                                        <a:rPr lang="en-US" i="1">
                                          <a:solidFill>
                                            <a:schemeClr val="tx1"/>
                                          </a:solidFill>
                                          <a:latin typeface="Cambria Math" panose="02040503050406030204" pitchFamily="18" charset="0"/>
                                        </a:rPr>
                                        <m:t>2</m:t>
                                      </m:r>
                                    </m:sup>
                                  </m:sSup>
                                </m:e>
                              </m:d>
                            </m:e>
                          </m:d>
                        </m:e>
                      </m:func>
                    </m:oMath>
                  </m:oMathPara>
                </a14:m>
                <a:endParaRPr lang="en-GB" dirty="0"/>
              </a:p>
              <a:p>
                <a:endParaRPr lang="en-GB" dirty="0"/>
              </a:p>
            </p:txBody>
          </p:sp>
        </mc:Choice>
        <mc:Fallback xmlns="">
          <p:sp>
            <p:nvSpPr>
              <p:cNvPr id="3" name="Notes Placeholder 2"/>
              <p:cNvSpPr>
                <a:spLocks noGrp="1"/>
              </p:cNvSpPr>
              <p:nvPr>
                <p:ph type="body" idx="1"/>
              </p:nvPr>
            </p:nvSpPr>
            <p:spPr/>
            <p:txBody>
              <a:bodyPr/>
              <a:lstStyle/>
              <a:p>
                <a:pPr lvl="1"/>
                <a:r>
                  <a:rPr lang="en-GB" dirty="0"/>
                  <a:t>Remark: you can also work with a CV Hamiltonian and use ‘discount rate’ </a:t>
                </a:r>
                <a:r>
                  <a:rPr lang="en-US" b="0" i="0">
                    <a:latin typeface="Cambria Math" panose="02040503050406030204" pitchFamily="18" charset="0"/>
                  </a:rPr>
                  <a:t>𝛿−𝑛+(𝜂−1)𝑔 : </a:t>
                </a:r>
                <a:endParaRPr lang="en-US" b="0" i="1" dirty="0">
                  <a:latin typeface="Cambria Math" panose="02040503050406030204" pitchFamily="18" charset="0"/>
                </a:endParaRPr>
              </a:p>
              <a:p>
                <a:pPr marL="483306" lvl="1"/>
                <a:r>
                  <a:rPr lang="en-US" b="0" i="0">
                    <a:latin typeface="Cambria Math" panose="02040503050406030204" pitchFamily="18" charset="0"/>
                  </a:rPr>
                  <a:t>ℋ^𝐶𝑉=(𝐿_0 𝑐_0^(1−𝜂))/(1−𝜂)  exp⁡((1−𝜂)(</a:t>
                </a:r>
                <a:r>
                  <a:rPr lang="en-US" i="0">
                    <a:solidFill>
                      <a:schemeClr val="tx1"/>
                    </a:solidFill>
                    <a:latin typeface="Cambria Math" panose="02040503050406030204" pitchFamily="18" charset="0"/>
                  </a:rPr>
                  <a:t>𝜙𝐸−𝜑/2 𝐸^2−𝛾/2 𝜉^2 𝑆^2 ))</a:t>
                </a:r>
                <a:endParaRPr lang="en-GB" dirty="0"/>
              </a:p>
              <a:p>
                <a:endParaRPr lang="en-GB" dirty="0"/>
              </a:p>
            </p:txBody>
          </p:sp>
        </mc:Fallback>
      </mc:AlternateContent>
      <p:sp>
        <p:nvSpPr>
          <p:cNvPr id="4" name="Slide Number Placeholder 3"/>
          <p:cNvSpPr>
            <a:spLocks noGrp="1"/>
          </p:cNvSpPr>
          <p:nvPr>
            <p:ph type="sldNum" sz="quarter" idx="5"/>
          </p:nvPr>
        </p:nvSpPr>
        <p:spPr/>
        <p:txBody>
          <a:bodyPr/>
          <a:lstStyle/>
          <a:p>
            <a:fld id="{58497BF9-FDC2-4B64-8949-1334D7B489AA}" type="slidenum">
              <a:rPr lang="en-GB" smtClean="0"/>
              <a:t>34</a:t>
            </a:fld>
            <a:endParaRPr lang="en-GB"/>
          </a:p>
        </p:txBody>
      </p:sp>
    </p:spTree>
    <p:extLst>
      <p:ext uri="{BB962C8B-B14F-4D97-AF65-F5344CB8AC3E}">
        <p14:creationId xmlns:p14="http://schemas.microsoft.com/office/powerpoint/2010/main" val="3491242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GB" dirty="0"/>
              </a:p>
            </p:txBody>
          </p:sp>
        </mc:Choice>
        <mc:Fallback xmlns="">
          <p:sp>
            <p:nvSpPr>
              <p:cNvPr id="3" name="Notes Placeholder 2"/>
              <p:cNvSpPr>
                <a:spLocks noGrp="1"/>
              </p:cNvSpPr>
              <p:nvPr>
                <p:ph type="body" idx="1"/>
              </p:nvPr>
            </p:nvSpPr>
            <p:spPr/>
            <p:txBody>
              <a:bodyPr/>
              <a:lstStyle/>
              <a:p>
                <a:pPr lvl="1"/>
                <a:r>
                  <a:rPr lang="en-GB" dirty="0"/>
                  <a:t>Remark: you can also work with a CV Hamiltonian and use ‘discount rate’ </a:t>
                </a:r>
                <a:r>
                  <a:rPr lang="en-US" b="0" i="0">
                    <a:latin typeface="Cambria Math" panose="02040503050406030204" pitchFamily="18" charset="0"/>
                  </a:rPr>
                  <a:t>𝛿−𝑛+(𝜂−1)𝑔 : </a:t>
                </a:r>
                <a:endParaRPr lang="en-US" b="0" i="1" dirty="0">
                  <a:latin typeface="Cambria Math" panose="02040503050406030204" pitchFamily="18" charset="0"/>
                </a:endParaRPr>
              </a:p>
              <a:p>
                <a:pPr marL="457200" lvl="1" indent="0">
                  <a:buNone/>
                </a:pPr>
                <a:r>
                  <a:rPr lang="en-US" b="0" i="0">
                    <a:latin typeface="Cambria Math" panose="02040503050406030204" pitchFamily="18" charset="0"/>
                  </a:rPr>
                  <a:t>ℋ^𝐶𝑉=(𝐿_0 𝑐_0^(1−𝜂))/(1−𝜂)  exp⁡((1−𝜂)(</a:t>
                </a:r>
                <a:r>
                  <a:rPr lang="en-US" i="0">
                    <a:solidFill>
                      <a:schemeClr val="tx1"/>
                    </a:solidFill>
                    <a:latin typeface="Cambria Math" panose="02040503050406030204" pitchFamily="18" charset="0"/>
                  </a:rPr>
                  <a:t>𝜙𝐸−𝜑/2 𝐸^2−𝛾/2 𝜉^2 𝑆^2 ))</a:t>
                </a:r>
                <a:endParaRPr lang="en-GB" dirty="0"/>
              </a:p>
            </p:txBody>
          </p:sp>
        </mc:Fallback>
      </mc:AlternateContent>
      <p:sp>
        <p:nvSpPr>
          <p:cNvPr id="4" name="Slide Number Placeholder 3"/>
          <p:cNvSpPr>
            <a:spLocks noGrp="1"/>
          </p:cNvSpPr>
          <p:nvPr>
            <p:ph type="sldNum" sz="quarter" idx="5"/>
          </p:nvPr>
        </p:nvSpPr>
        <p:spPr/>
        <p:txBody>
          <a:bodyPr/>
          <a:lstStyle/>
          <a:p>
            <a:fld id="{58497BF9-FDC2-4B64-8949-1334D7B489AA}" type="slidenum">
              <a:rPr lang="en-GB" smtClean="0"/>
              <a:t>35</a:t>
            </a:fld>
            <a:endParaRPr lang="en-GB"/>
          </a:p>
        </p:txBody>
      </p:sp>
    </p:spTree>
    <p:extLst>
      <p:ext uri="{BB962C8B-B14F-4D97-AF65-F5344CB8AC3E}">
        <p14:creationId xmlns:p14="http://schemas.microsoft.com/office/powerpoint/2010/main" val="2038121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497BF9-FDC2-4B64-8949-1334D7B489AA}" type="slidenum">
              <a:rPr lang="en-GB" smtClean="0"/>
              <a:t>37</a:t>
            </a:fld>
            <a:endParaRPr lang="en-GB"/>
          </a:p>
        </p:txBody>
      </p:sp>
    </p:spTree>
    <p:extLst>
      <p:ext uri="{BB962C8B-B14F-4D97-AF65-F5344CB8AC3E}">
        <p14:creationId xmlns:p14="http://schemas.microsoft.com/office/powerpoint/2010/main" val="4067998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https://www.ablebits.com/office-addins-blog/2016/06/22/how-to-use-solver-in-excel-with-examples/#how-to-use-solver-in-excel </a:t>
            </a:r>
          </a:p>
        </p:txBody>
      </p:sp>
      <p:sp>
        <p:nvSpPr>
          <p:cNvPr id="4" name="Slide Number Placeholder 3"/>
          <p:cNvSpPr>
            <a:spLocks noGrp="1"/>
          </p:cNvSpPr>
          <p:nvPr>
            <p:ph type="sldNum" sz="quarter" idx="5"/>
          </p:nvPr>
        </p:nvSpPr>
        <p:spPr/>
        <p:txBody>
          <a:bodyPr/>
          <a:lstStyle/>
          <a:p>
            <a:fld id="{58497BF9-FDC2-4B64-8949-1334D7B489AA}" type="slidenum">
              <a:rPr lang="en-GB" smtClean="0"/>
              <a:t>40</a:t>
            </a:fld>
            <a:endParaRPr lang="en-GB"/>
          </a:p>
        </p:txBody>
      </p:sp>
    </p:spTree>
    <p:extLst>
      <p:ext uri="{BB962C8B-B14F-4D97-AF65-F5344CB8AC3E}">
        <p14:creationId xmlns:p14="http://schemas.microsoft.com/office/powerpoint/2010/main" val="3577395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60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D3328894-B2B2-4C1E-B1BB-53A5C8CDBA95}" type="datetime8">
              <a:rPr lang="en-BE" smtClean="0"/>
              <a:t>10/07/2023 16:33</a:t>
            </a:fld>
            <a:endParaRPr lang="en-BE"/>
          </a:p>
        </p:txBody>
      </p:sp>
      <p:sp>
        <p:nvSpPr>
          <p:cNvPr id="6" name="Slide Number Placeholder 5"/>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407873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fld id="{46E57DCD-213C-4E0F-AB88-4307D6AF7F18}" type="datetime8">
              <a:rPr lang="en-BE" smtClean="0"/>
              <a:t>10/07/2023 16:33</a:t>
            </a:fld>
            <a:endParaRPr lang="en-BE"/>
          </a:p>
        </p:txBody>
      </p:sp>
      <p:sp>
        <p:nvSpPr>
          <p:cNvPr id="7" name="Slide Number Placeholder 6"/>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924759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52AFA3D2-F6E8-47B2-A08A-428C590A1AF9}" type="datetime8">
              <a:rPr lang="en-BE" smtClean="0"/>
              <a:t>10/07/2023 16:33</a:t>
            </a:fld>
            <a:endParaRPr lang="en-BE"/>
          </a:p>
        </p:txBody>
      </p:sp>
      <p:sp>
        <p:nvSpPr>
          <p:cNvPr id="6" name="Slide Number Placeholder 5"/>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3662670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7E3E3A19-21B6-4AA7-8D19-372F5A9F30E2}" type="datetime8">
              <a:rPr lang="en-BE" smtClean="0"/>
              <a:t>10/07/2023 16:33</a:t>
            </a:fld>
            <a:endParaRPr lang="en-BE"/>
          </a:p>
        </p:txBody>
      </p:sp>
      <p:sp>
        <p:nvSpPr>
          <p:cNvPr id="6" name="Slide Number Placeholder 5"/>
          <p:cNvSpPr>
            <a:spLocks noGrp="1"/>
          </p:cNvSpPr>
          <p:nvPr>
            <p:ph type="sldNum" sz="quarter" idx="12"/>
          </p:nvPr>
        </p:nvSpPr>
        <p:spPr/>
        <p:txBody>
          <a:bodyPr/>
          <a:lstStyle/>
          <a:p>
            <a:fld id="{B9097B9D-3A8D-48A6-98EE-2798A7397123}" type="slidenum">
              <a:rPr lang="en-BE" smtClean="0"/>
              <a:t>‹#›</a:t>
            </a:fld>
            <a:endParaRPr lang="en-B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25686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5E19633C-E87B-4919-A6FF-14AB3F307F32}" type="datetime8">
              <a:rPr lang="en-BE" smtClean="0"/>
              <a:t>10/07/2023 16:33</a:t>
            </a:fld>
            <a:endParaRPr lang="en-BE"/>
          </a:p>
        </p:txBody>
      </p:sp>
      <p:sp>
        <p:nvSpPr>
          <p:cNvPr id="6" name="Slide Number Placeholder 5"/>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1745130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39" y="1790701"/>
            <a:ext cx="990599" cy="304799"/>
          </a:xfrm>
          <a:prstGeom prst="rect">
            <a:avLst/>
          </a:prstGeom>
        </p:spPr>
        <p:txBody>
          <a:bodyPr/>
          <a:lstStyle/>
          <a:p>
            <a:fld id="{277D5B6D-A242-4667-B0DA-8C56199B85A5}" type="datetime8">
              <a:rPr lang="en-BE" smtClean="0"/>
              <a:t>10/07/2023 16:33</a:t>
            </a:fld>
            <a:endParaRPr lang="en-BE"/>
          </a:p>
        </p:txBody>
      </p:sp>
      <p:sp>
        <p:nvSpPr>
          <p:cNvPr id="6" name="Slide Number Placeholder 5"/>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583881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39" y="1790701"/>
            <a:ext cx="990599" cy="304799"/>
          </a:xfrm>
          <a:prstGeom prst="rect">
            <a:avLst/>
          </a:prstGeom>
        </p:spPr>
        <p:txBody>
          <a:bodyPr/>
          <a:lstStyle/>
          <a:p>
            <a:fld id="{33AA0512-3005-4B8D-95B1-5C521BBEC649}" type="datetime8">
              <a:rPr lang="en-BE" smtClean="0"/>
              <a:t>10/07/2023 16:33</a:t>
            </a:fld>
            <a:endParaRPr lang="en-BE"/>
          </a:p>
        </p:txBody>
      </p:sp>
      <p:sp>
        <p:nvSpPr>
          <p:cNvPr id="6" name="Slide Number Placeholder 5"/>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123102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9ADCF16C-66ED-4339-AE5B-B7ACBFF6C1A4}" type="datetime8">
              <a:rPr lang="en-BE" smtClean="0"/>
              <a:t>10/07/2023 16:33</a:t>
            </a:fld>
            <a:endParaRPr lang="en-BE"/>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r>
              <a:rPr lang="en-GB" dirty="0"/>
              <a:t> </a:t>
            </a:r>
            <a:endParaRPr lang="en-BE" dirty="0"/>
          </a:p>
        </p:txBody>
      </p:sp>
      <p:sp>
        <p:nvSpPr>
          <p:cNvPr id="6" name="Slide Number Placeholder 5"/>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419266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F15CFA13-69B6-41E8-8D9C-D352AED1D07E}" type="datetime8">
              <a:rPr lang="en-BE" smtClean="0"/>
              <a:t>10/07/2023 16:33</a:t>
            </a:fld>
            <a:endParaRPr lang="en-BE"/>
          </a:p>
        </p:txBody>
      </p:sp>
      <p:sp>
        <p:nvSpPr>
          <p:cNvPr id="6" name="Slide Number Placeholder 5"/>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196864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93000"/>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440" y="233058"/>
            <a:ext cx="9744798" cy="767687"/>
          </a:xfrm>
        </p:spPr>
        <p:txBody>
          <a:bodyPr/>
          <a:lstStyle>
            <a:lvl1pPr>
              <a:defRPr sz="3200" b="1" i="0" baseline="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639440" y="1220406"/>
            <a:ext cx="10748996" cy="5424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a:xfrm rot="5400000">
            <a:off x="11108941" y="1790701"/>
            <a:ext cx="990599" cy="304799"/>
          </a:xfrm>
          <a:prstGeom prst="rect">
            <a:avLst/>
          </a:prstGeom>
        </p:spPr>
        <p:txBody>
          <a:bodyPr/>
          <a:lstStyle/>
          <a:p>
            <a:endParaRPr lang="en-BE" dirty="0"/>
          </a:p>
        </p:txBody>
      </p:sp>
      <p:sp>
        <p:nvSpPr>
          <p:cNvPr id="6" name="Slide Number Placeholder 5"/>
          <p:cNvSpPr>
            <a:spLocks noGrp="1"/>
          </p:cNvSpPr>
          <p:nvPr>
            <p:ph type="sldNum" sz="quarter" idx="12"/>
          </p:nvPr>
        </p:nvSpPr>
        <p:spPr>
          <a:xfrm>
            <a:off x="10384238" y="212602"/>
            <a:ext cx="838199" cy="767687"/>
          </a:xfrm>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54637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1"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endParaRPr lang="en-BE" dirty="0"/>
          </a:p>
        </p:txBody>
      </p:sp>
      <p:sp>
        <p:nvSpPr>
          <p:cNvPr id="6" name="Slide Number Placeholder 5"/>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2406342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fld id="{4681778A-672F-422E-B42A-C99DEA31B24A}" type="datetime8">
              <a:rPr lang="en-BE" smtClean="0"/>
              <a:t>10/07/2023 16:33</a:t>
            </a:fld>
            <a:endParaRPr lang="en-BE"/>
          </a:p>
        </p:txBody>
      </p:sp>
      <p:sp>
        <p:nvSpPr>
          <p:cNvPr id="7" name="Slide Number Placeholder 6"/>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2840857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5400000">
            <a:off x="10155639" y="1790701"/>
            <a:ext cx="990599" cy="304799"/>
          </a:xfrm>
          <a:prstGeom prst="rect">
            <a:avLst/>
          </a:prstGeom>
        </p:spPr>
        <p:txBody>
          <a:bodyPr/>
          <a:lstStyle/>
          <a:p>
            <a:fld id="{9624D2F6-E1CA-4147-8E73-0104E22C9251}" type="datetime8">
              <a:rPr lang="en-BE" smtClean="0"/>
              <a:t>10/07/2023 16:33</a:t>
            </a:fld>
            <a:endParaRPr lang="en-BE"/>
          </a:p>
        </p:txBody>
      </p:sp>
      <p:sp>
        <p:nvSpPr>
          <p:cNvPr id="9" name="Slide Number Placeholder 8"/>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3422951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a:xfrm rot="5400000">
            <a:off x="10155639" y="1790701"/>
            <a:ext cx="990599" cy="304799"/>
          </a:xfrm>
          <a:prstGeom prst="rect">
            <a:avLst/>
          </a:prstGeom>
        </p:spPr>
        <p:txBody>
          <a:bodyPr/>
          <a:lstStyle/>
          <a:p>
            <a:endParaRPr lang="en-BE" dirty="0"/>
          </a:p>
        </p:txBody>
      </p:sp>
      <p:sp>
        <p:nvSpPr>
          <p:cNvPr id="5" name="Footer Placeholder 3"/>
          <p:cNvSpPr>
            <a:spLocks noGrp="1"/>
          </p:cNvSpPr>
          <p:nvPr>
            <p:ph type="ftr" sz="quarter" idx="11"/>
          </p:nvPr>
        </p:nvSpPr>
        <p:spPr>
          <a:xfrm rot="5400000">
            <a:off x="8951573" y="3225297"/>
            <a:ext cx="3859795" cy="304801"/>
          </a:xfrm>
          <a:prstGeom prst="rect">
            <a:avLst/>
          </a:prstGeom>
        </p:spPr>
        <p:txBody>
          <a:bodyPr/>
          <a:lstStyle/>
          <a:p>
            <a:endParaRPr lang="en-BE" dirty="0"/>
          </a:p>
        </p:txBody>
      </p:sp>
      <p:sp>
        <p:nvSpPr>
          <p:cNvPr id="6" name="Slide Number Placeholder 4"/>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3675963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rot="5400000">
            <a:off x="10155639" y="1790701"/>
            <a:ext cx="990599" cy="304799"/>
          </a:xfrm>
          <a:prstGeom prst="rect">
            <a:avLst/>
          </a:prstGeom>
        </p:spPr>
        <p:txBody>
          <a:bodyPr/>
          <a:lstStyle/>
          <a:p>
            <a:fld id="{CEC1EAB8-7BC2-4A37-BECF-3DE60297A725}" type="datetime8">
              <a:rPr lang="en-BE" smtClean="0"/>
              <a:t>10/07/2023 16:33</a:t>
            </a:fld>
            <a:endParaRPr lang="en-BE"/>
          </a:p>
        </p:txBody>
      </p:sp>
      <p:sp>
        <p:nvSpPr>
          <p:cNvPr id="5" name="Footer Placeholder 2"/>
          <p:cNvSpPr>
            <a:spLocks noGrp="1"/>
          </p:cNvSpPr>
          <p:nvPr>
            <p:ph type="ftr" sz="quarter" idx="11"/>
          </p:nvPr>
        </p:nvSpPr>
        <p:spPr>
          <a:xfrm rot="5400000">
            <a:off x="8951573" y="3225297"/>
            <a:ext cx="3859795" cy="304801"/>
          </a:xfrm>
          <a:prstGeom prst="rect">
            <a:avLst/>
          </a:prstGeom>
        </p:spPr>
        <p:txBody>
          <a:bodyPr/>
          <a:lstStyle/>
          <a:p>
            <a:r>
              <a:rPr lang="en-GB" dirty="0"/>
              <a:t> </a:t>
            </a:r>
            <a:endParaRPr lang="en-BE" dirty="0"/>
          </a:p>
        </p:txBody>
      </p:sp>
      <p:sp>
        <p:nvSpPr>
          <p:cNvPr id="6" name="Slide Number Placeholder 3"/>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358713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a:xfrm rot="5400000">
            <a:off x="10155639" y="1790701"/>
            <a:ext cx="990599" cy="304799"/>
          </a:xfrm>
          <a:prstGeom prst="rect">
            <a:avLst/>
          </a:prstGeom>
        </p:spPr>
        <p:txBody>
          <a:bodyPr/>
          <a:lstStyle/>
          <a:p>
            <a:fld id="{F018D8F2-BB67-4EBD-A720-E8C2345E981E}" type="datetime8">
              <a:rPr lang="en-BE" smtClean="0"/>
              <a:t>10/07/2023 16:33</a:t>
            </a:fld>
            <a:endParaRPr lang="en-BE"/>
          </a:p>
        </p:txBody>
      </p:sp>
      <p:sp>
        <p:nvSpPr>
          <p:cNvPr id="6" name="Slide Number Placeholder 6"/>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161013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fld id="{99AF864B-C181-4389-B9DD-D6938BCDFD24}" type="datetime8">
              <a:rPr lang="en-BE" smtClean="0"/>
              <a:t>10/07/2023 16:33</a:t>
            </a:fld>
            <a:endParaRPr lang="en-BE"/>
          </a:p>
        </p:txBody>
      </p:sp>
      <p:sp>
        <p:nvSpPr>
          <p:cNvPr id="7" name="Slide Number Placeholder 6"/>
          <p:cNvSpPr>
            <a:spLocks noGrp="1"/>
          </p:cNvSpPr>
          <p:nvPr>
            <p:ph type="sldNum" sz="quarter" idx="12"/>
          </p:nvPr>
        </p:nvSpPr>
        <p:spPr/>
        <p:txBody>
          <a:bodyPr/>
          <a:lstStyle/>
          <a:p>
            <a:fld id="{B9097B9D-3A8D-48A6-98EE-2798A7397123}" type="slidenum">
              <a:rPr lang="en-BE" smtClean="0"/>
              <a:t>‹#›</a:t>
            </a:fld>
            <a:endParaRPr lang="en-BE"/>
          </a:p>
        </p:txBody>
      </p:sp>
    </p:spTree>
    <p:extLst>
      <p:ext uri="{BB962C8B-B14F-4D97-AF65-F5344CB8AC3E}">
        <p14:creationId xmlns:p14="http://schemas.microsoft.com/office/powerpoint/2010/main" val="2789178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40153" y="-730128"/>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9097B9D-3A8D-48A6-98EE-2798A7397123}" type="slidenum">
              <a:rPr lang="en-BE" smtClean="0"/>
              <a:t>‹#›</a:t>
            </a:fld>
            <a:endParaRPr lang="en-BE" dirty="0"/>
          </a:p>
        </p:txBody>
      </p:sp>
    </p:spTree>
    <p:extLst>
      <p:ext uri="{BB962C8B-B14F-4D97-AF65-F5344CB8AC3E}">
        <p14:creationId xmlns:p14="http://schemas.microsoft.com/office/powerpoint/2010/main" val="37203080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457200" rtl="0" eaLnBrk="1" latinLnBrk="0" hangingPunct="1">
        <a:spcBef>
          <a:spcPct val="0"/>
        </a:spcBef>
        <a:buNone/>
        <a:defRPr sz="4200" b="1" i="0" kern="1200">
          <a:solidFill>
            <a:srgbClr val="C000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venmans1@lse.ac.uk"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n.wikipedia.org/wiki/Envelope_theore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uk.mathworks.com/help/matlab/ref/bvp4c.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as.upenn.edu/~jesusfv/FVRS_Handbook.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ablebits.com/office-addins-blog/2016/06/22/how-to-use-solver-in-excel-with-examples/#how-to-use-solver-in-exce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lse.ac.uk/granthaminstitute/publication/the-unconditional-probability-distribution-of-future-emissions-and-temperatur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mitpress.mit.edu/9780262633093/applied-computational-economics-and-finance/" TargetMode="External"/><Relationship Id="rId2" Type="http://schemas.openxmlformats.org/officeDocument/2006/relationships/hyperlink" Target="https://github.com/PaulFackler/CompEcon"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mate change banner with power plant smokestack in background">
            <a:extLst>
              <a:ext uri="{FF2B5EF4-FFF2-40B4-BE49-F238E27FC236}">
                <a16:creationId xmlns:a16="http://schemas.microsoft.com/office/drawing/2014/main" id="{A915566A-BEBA-4D60-9171-EA9DF56BB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769" y="2917669"/>
            <a:ext cx="7849284" cy="36446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20F574-846E-4901-8340-39214AAC1DD1}"/>
              </a:ext>
            </a:extLst>
          </p:cNvPr>
          <p:cNvSpPr>
            <a:spLocks noGrp="1"/>
          </p:cNvSpPr>
          <p:nvPr>
            <p:ph type="ctrTitle"/>
          </p:nvPr>
        </p:nvSpPr>
        <p:spPr>
          <a:xfrm>
            <a:off x="940008" y="799310"/>
            <a:ext cx="9667032" cy="2118359"/>
          </a:xfrm>
        </p:spPr>
        <p:txBody>
          <a:bodyPr>
            <a:noAutofit/>
          </a:bodyPr>
          <a:lstStyle/>
          <a:p>
            <a:r>
              <a:rPr lang="en-GB" sz="4800" dirty="0"/>
              <a:t>Modelling Climate Uncertainty</a:t>
            </a:r>
            <a:endParaRPr lang="en-GB" sz="4800" noProof="0" dirty="0"/>
          </a:p>
        </p:txBody>
      </p:sp>
      <p:sp>
        <p:nvSpPr>
          <p:cNvPr id="3" name="Subtitle 2">
            <a:extLst>
              <a:ext uri="{FF2B5EF4-FFF2-40B4-BE49-F238E27FC236}">
                <a16:creationId xmlns:a16="http://schemas.microsoft.com/office/drawing/2014/main" id="{A748E542-F0D0-468C-AEEC-561132AA2441}"/>
              </a:ext>
            </a:extLst>
          </p:cNvPr>
          <p:cNvSpPr>
            <a:spLocks noGrp="1"/>
          </p:cNvSpPr>
          <p:nvPr>
            <p:ph type="subTitle" idx="1"/>
          </p:nvPr>
        </p:nvSpPr>
        <p:spPr/>
        <p:txBody>
          <a:bodyPr>
            <a:normAutofit fontScale="70000" lnSpcReduction="20000"/>
          </a:bodyPr>
          <a:lstStyle/>
          <a:p>
            <a:r>
              <a:rPr lang="en-GB" noProof="0" dirty="0" err="1">
                <a:latin typeface="Arial" panose="020B0604020202020204" pitchFamily="34" charset="0"/>
              </a:rPr>
              <a:t>Dr.</a:t>
            </a:r>
            <a:r>
              <a:rPr lang="en-GB" noProof="0" dirty="0">
                <a:latin typeface="Arial" panose="020B0604020202020204" pitchFamily="34" charset="0"/>
              </a:rPr>
              <a:t> </a:t>
            </a:r>
          </a:p>
          <a:p>
            <a:r>
              <a:rPr lang="en-GB" noProof="0" dirty="0">
                <a:effectLst/>
                <a:latin typeface="Arial" panose="020B0604020202020204" pitchFamily="34" charset="0"/>
                <a:hlinkClick r:id="rId3"/>
              </a:rPr>
              <a:t>f.venmans1@lse.ac.uk</a:t>
            </a:r>
            <a:endParaRPr lang="en-GB" noProof="0" dirty="0">
              <a:effectLst/>
              <a:latin typeface="Arial" panose="020B0604020202020204" pitchFamily="34" charset="0"/>
            </a:endParaRPr>
          </a:p>
          <a:p>
            <a:r>
              <a:rPr lang="en-GB" noProof="0" dirty="0">
                <a:latin typeface="Arial" panose="020B0604020202020204" pitchFamily="34" charset="0"/>
              </a:rPr>
              <a:t>Lent term 2023</a:t>
            </a:r>
            <a:endParaRPr lang="en-GB" noProof="0" dirty="0">
              <a:effectLst/>
            </a:endParaRPr>
          </a:p>
          <a:p>
            <a:endParaRPr lang="en-GB" noProof="0" dirty="0"/>
          </a:p>
        </p:txBody>
      </p:sp>
      <p:sp>
        <p:nvSpPr>
          <p:cNvPr id="5" name="Slide Number Placeholder 4">
            <a:extLst>
              <a:ext uri="{FF2B5EF4-FFF2-40B4-BE49-F238E27FC236}">
                <a16:creationId xmlns:a16="http://schemas.microsoft.com/office/drawing/2014/main" id="{10B911B8-7C75-40A7-B469-9B572F8B3CA7}"/>
              </a:ext>
            </a:extLst>
          </p:cNvPr>
          <p:cNvSpPr>
            <a:spLocks noGrp="1"/>
          </p:cNvSpPr>
          <p:nvPr>
            <p:ph type="sldNum" sz="quarter" idx="12"/>
          </p:nvPr>
        </p:nvSpPr>
        <p:spPr/>
        <p:txBody>
          <a:bodyPr/>
          <a:lstStyle/>
          <a:p>
            <a:fld id="{B9097B9D-3A8D-48A6-98EE-2798A7397123}" type="slidenum">
              <a:rPr lang="en-BE" smtClean="0"/>
              <a:t>1</a:t>
            </a:fld>
            <a:endParaRPr lang="en-BE"/>
          </a:p>
        </p:txBody>
      </p:sp>
    </p:spTree>
    <p:extLst>
      <p:ext uri="{BB962C8B-B14F-4D97-AF65-F5344CB8AC3E}">
        <p14:creationId xmlns:p14="http://schemas.microsoft.com/office/powerpoint/2010/main" val="2562772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2921-18EB-406F-8592-C93865FA9540}"/>
              </a:ext>
            </a:extLst>
          </p:cNvPr>
          <p:cNvSpPr>
            <a:spLocks noGrp="1"/>
          </p:cNvSpPr>
          <p:nvPr>
            <p:ph type="title"/>
          </p:nvPr>
        </p:nvSpPr>
        <p:spPr/>
        <p:txBody>
          <a:bodyPr/>
          <a:lstStyle/>
          <a:p>
            <a:r>
              <a:rPr lang="en-GB" dirty="0"/>
              <a:t>Marginal abatement costs for the USA in 2030</a:t>
            </a:r>
          </a:p>
        </p:txBody>
      </p:sp>
      <p:sp>
        <p:nvSpPr>
          <p:cNvPr id="3" name="Content Placeholder 2">
            <a:extLst>
              <a:ext uri="{FF2B5EF4-FFF2-40B4-BE49-F238E27FC236}">
                <a16:creationId xmlns:a16="http://schemas.microsoft.com/office/drawing/2014/main" id="{940A00AD-729D-422B-AE52-AB13674F7363}"/>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4DD3D9D1-3550-44FB-B18F-2C234DDF3E21}"/>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6CB29C79-1C08-486F-A4BD-CB2D2180D92D}"/>
              </a:ext>
            </a:extLst>
          </p:cNvPr>
          <p:cNvSpPr>
            <a:spLocks noGrp="1"/>
          </p:cNvSpPr>
          <p:nvPr>
            <p:ph type="sldNum" sz="quarter" idx="12"/>
          </p:nvPr>
        </p:nvSpPr>
        <p:spPr/>
        <p:txBody>
          <a:bodyPr/>
          <a:lstStyle/>
          <a:p>
            <a:fld id="{B9097B9D-3A8D-48A6-98EE-2798A7397123}" type="slidenum">
              <a:rPr lang="en-BE" smtClean="0"/>
              <a:t>10</a:t>
            </a:fld>
            <a:endParaRPr lang="en-BE"/>
          </a:p>
        </p:txBody>
      </p:sp>
      <p:pic>
        <p:nvPicPr>
          <p:cNvPr id="1026" name="Picture 2">
            <a:extLst>
              <a:ext uri="{FF2B5EF4-FFF2-40B4-BE49-F238E27FC236}">
                <a16:creationId xmlns:a16="http://schemas.microsoft.com/office/drawing/2014/main" id="{BCFD819C-FB31-4232-9244-FCB27E04C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026" y="1287047"/>
            <a:ext cx="9769311" cy="52917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96CF75-6F97-44C2-983D-AB97DEF406A8}"/>
              </a:ext>
            </a:extLst>
          </p:cNvPr>
          <p:cNvSpPr txBox="1"/>
          <p:nvPr/>
        </p:nvSpPr>
        <p:spPr>
          <a:xfrm>
            <a:off x="499620" y="6527373"/>
            <a:ext cx="11573342" cy="369332"/>
          </a:xfrm>
          <a:prstGeom prst="rect">
            <a:avLst/>
          </a:prstGeom>
          <a:noFill/>
        </p:spPr>
        <p:txBody>
          <a:bodyPr wrap="square" rtlCol="0">
            <a:spAutoFit/>
          </a:bodyPr>
          <a:lstStyle/>
          <a:p>
            <a:r>
              <a:rPr lang="en-GB" dirty="0"/>
              <a:t>Bloomberg 2011. Abatement opportunities in USA in 2030, under optimal technology stimulus</a:t>
            </a:r>
          </a:p>
        </p:txBody>
      </p:sp>
    </p:spTree>
    <p:extLst>
      <p:ext uri="{BB962C8B-B14F-4D97-AF65-F5344CB8AC3E}">
        <p14:creationId xmlns:p14="http://schemas.microsoft.com/office/powerpoint/2010/main" val="3379225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EB428-6193-4AAB-A420-0DBA1C6F3753}"/>
              </a:ext>
            </a:extLst>
          </p:cNvPr>
          <p:cNvSpPr>
            <a:spLocks noGrp="1"/>
          </p:cNvSpPr>
          <p:nvPr>
            <p:ph type="title"/>
          </p:nvPr>
        </p:nvSpPr>
        <p:spPr/>
        <p:txBody>
          <a:bodyPr/>
          <a:lstStyle/>
          <a:p>
            <a:r>
              <a:rPr lang="en-GB" dirty="0"/>
              <a:t>Marginal abatement costs for hydrogen in 2050 </a:t>
            </a:r>
          </a:p>
        </p:txBody>
      </p:sp>
      <p:sp>
        <p:nvSpPr>
          <p:cNvPr id="3" name="Content Placeholder 2">
            <a:extLst>
              <a:ext uri="{FF2B5EF4-FFF2-40B4-BE49-F238E27FC236}">
                <a16:creationId xmlns:a16="http://schemas.microsoft.com/office/drawing/2014/main" id="{5F24162A-075E-4788-8BE3-15703DC76E78}"/>
              </a:ext>
            </a:extLst>
          </p:cNvPr>
          <p:cNvSpPr>
            <a:spLocks noGrp="1"/>
          </p:cNvSpPr>
          <p:nvPr>
            <p:ph idx="1"/>
          </p:nvPr>
        </p:nvSpPr>
        <p:spPr/>
        <p:txBody>
          <a:bodyPr/>
          <a:lstStyle/>
          <a:p>
            <a:r>
              <a:rPr lang="en-GB" dirty="0"/>
              <a:t>Bloomberg Hydrogen Economy Outlook (2020). Optimistic scenario for 2050.</a:t>
            </a:r>
          </a:p>
        </p:txBody>
      </p:sp>
      <p:sp>
        <p:nvSpPr>
          <p:cNvPr id="4" name="Footer Placeholder 3">
            <a:extLst>
              <a:ext uri="{FF2B5EF4-FFF2-40B4-BE49-F238E27FC236}">
                <a16:creationId xmlns:a16="http://schemas.microsoft.com/office/drawing/2014/main" id="{A92B9402-E0DC-4267-839A-53200FCAE934}"/>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A64D23C2-F7C6-4A01-98D5-1AE47A2F4980}"/>
              </a:ext>
            </a:extLst>
          </p:cNvPr>
          <p:cNvSpPr>
            <a:spLocks noGrp="1"/>
          </p:cNvSpPr>
          <p:nvPr>
            <p:ph type="sldNum" sz="quarter" idx="12"/>
          </p:nvPr>
        </p:nvSpPr>
        <p:spPr/>
        <p:txBody>
          <a:bodyPr/>
          <a:lstStyle/>
          <a:p>
            <a:fld id="{B9097B9D-3A8D-48A6-98EE-2798A7397123}" type="slidenum">
              <a:rPr lang="en-BE" smtClean="0"/>
              <a:t>11</a:t>
            </a:fld>
            <a:endParaRPr lang="en-BE"/>
          </a:p>
        </p:txBody>
      </p:sp>
      <p:pic>
        <p:nvPicPr>
          <p:cNvPr id="7" name="Picture 6">
            <a:extLst>
              <a:ext uri="{FF2B5EF4-FFF2-40B4-BE49-F238E27FC236}">
                <a16:creationId xmlns:a16="http://schemas.microsoft.com/office/drawing/2014/main" id="{B29AA5C2-F395-48BB-9172-49990F0466E6}"/>
              </a:ext>
            </a:extLst>
          </p:cNvPr>
          <p:cNvPicPr>
            <a:picLocks noChangeAspect="1"/>
          </p:cNvPicPr>
          <p:nvPr/>
        </p:nvPicPr>
        <p:blipFill>
          <a:blip r:embed="rId2"/>
          <a:stretch>
            <a:fillRect/>
          </a:stretch>
        </p:blipFill>
        <p:spPr>
          <a:xfrm>
            <a:off x="1611984" y="1705568"/>
            <a:ext cx="8700940" cy="5152432"/>
          </a:xfrm>
          <a:prstGeom prst="rect">
            <a:avLst/>
          </a:prstGeom>
        </p:spPr>
      </p:pic>
    </p:spTree>
    <p:extLst>
      <p:ext uri="{BB962C8B-B14F-4D97-AF65-F5344CB8AC3E}">
        <p14:creationId xmlns:p14="http://schemas.microsoft.com/office/powerpoint/2010/main" val="2917560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92097-D733-4B18-8E02-387ABEACD37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3340E31-1498-417C-AA01-8BB74C43CEA1}"/>
              </a:ext>
            </a:extLst>
          </p:cNvPr>
          <p:cNvSpPr>
            <a:spLocks noGrp="1"/>
          </p:cNvSpPr>
          <p:nvPr>
            <p:ph idx="1"/>
          </p:nvPr>
        </p:nvSpPr>
        <p:spPr/>
        <p:txBody>
          <a:bodyPr/>
          <a:lstStyle/>
          <a:p>
            <a:endParaRPr lang="en-GB" dirty="0"/>
          </a:p>
        </p:txBody>
      </p:sp>
      <p:sp>
        <p:nvSpPr>
          <p:cNvPr id="4" name="Footer Placeholder 3">
            <a:extLst>
              <a:ext uri="{FF2B5EF4-FFF2-40B4-BE49-F238E27FC236}">
                <a16:creationId xmlns:a16="http://schemas.microsoft.com/office/drawing/2014/main" id="{F08B49FC-8384-4CEE-9FBD-C5E272C62EBC}"/>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75FDEE7D-2F89-4A71-895B-6916D0703D10}"/>
              </a:ext>
            </a:extLst>
          </p:cNvPr>
          <p:cNvSpPr>
            <a:spLocks noGrp="1"/>
          </p:cNvSpPr>
          <p:nvPr>
            <p:ph type="sldNum" sz="quarter" idx="12"/>
          </p:nvPr>
        </p:nvSpPr>
        <p:spPr/>
        <p:txBody>
          <a:bodyPr/>
          <a:lstStyle/>
          <a:p>
            <a:fld id="{B9097B9D-3A8D-48A6-98EE-2798A7397123}" type="slidenum">
              <a:rPr lang="en-BE" smtClean="0"/>
              <a:t>12</a:t>
            </a:fld>
            <a:endParaRPr lang="en-BE"/>
          </a:p>
        </p:txBody>
      </p:sp>
      <p:pic>
        <p:nvPicPr>
          <p:cNvPr id="1026" name="Picture 2">
            <a:extLst>
              <a:ext uri="{FF2B5EF4-FFF2-40B4-BE49-F238E27FC236}">
                <a16:creationId xmlns:a16="http://schemas.microsoft.com/office/drawing/2014/main" id="{F87C7133-F871-48F4-A71F-D096D0555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190" y="1018401"/>
            <a:ext cx="3209643" cy="48995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838241B-6620-4FF9-9E75-FA4F50297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558" y="1018401"/>
            <a:ext cx="7962875" cy="490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23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A2CE-D578-E22A-068E-6BEDAEBBFDF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CFCE22C-B96C-C6F1-A309-8BF205D209A3}"/>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DBEFB700-BF99-D6F6-E3A6-1C79D069196A}"/>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DC8E123C-1A6D-6C61-764A-565FFABDFC66}"/>
              </a:ext>
            </a:extLst>
          </p:cNvPr>
          <p:cNvSpPr>
            <a:spLocks noGrp="1"/>
          </p:cNvSpPr>
          <p:nvPr>
            <p:ph type="sldNum" sz="quarter" idx="12"/>
          </p:nvPr>
        </p:nvSpPr>
        <p:spPr/>
        <p:txBody>
          <a:bodyPr/>
          <a:lstStyle/>
          <a:p>
            <a:fld id="{B9097B9D-3A8D-48A6-98EE-2798A7397123}" type="slidenum">
              <a:rPr lang="en-BE" smtClean="0"/>
              <a:t>13</a:t>
            </a:fld>
            <a:endParaRPr lang="en-BE"/>
          </a:p>
        </p:txBody>
      </p:sp>
      <p:pic>
        <p:nvPicPr>
          <p:cNvPr id="7" name="Picture 6">
            <a:extLst>
              <a:ext uri="{FF2B5EF4-FFF2-40B4-BE49-F238E27FC236}">
                <a16:creationId xmlns:a16="http://schemas.microsoft.com/office/drawing/2014/main" id="{C9A27702-9974-E63D-1511-184C2D83FB1D}"/>
              </a:ext>
            </a:extLst>
          </p:cNvPr>
          <p:cNvPicPr>
            <a:picLocks noChangeAspect="1"/>
          </p:cNvPicPr>
          <p:nvPr/>
        </p:nvPicPr>
        <p:blipFill>
          <a:blip r:embed="rId2"/>
          <a:stretch>
            <a:fillRect/>
          </a:stretch>
        </p:blipFill>
        <p:spPr>
          <a:xfrm>
            <a:off x="696446" y="0"/>
            <a:ext cx="10634983" cy="6858000"/>
          </a:xfrm>
          <a:prstGeom prst="rect">
            <a:avLst/>
          </a:prstGeom>
        </p:spPr>
      </p:pic>
    </p:spTree>
    <p:extLst>
      <p:ext uri="{BB962C8B-B14F-4D97-AF65-F5344CB8AC3E}">
        <p14:creationId xmlns:p14="http://schemas.microsoft.com/office/powerpoint/2010/main" val="42102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09A77-F972-D5D8-5694-586A15AE20A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DD7CE67-6F49-8996-2391-F48AD731768A}"/>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4AD67E8D-40CF-BA2C-78DF-54D1179FAB37}"/>
              </a:ext>
            </a:extLst>
          </p:cNvPr>
          <p:cNvSpPr>
            <a:spLocks noGrp="1"/>
          </p:cNvSpPr>
          <p:nvPr>
            <p:ph type="ftr" sz="quarter" idx="4294967295"/>
          </p:nvPr>
        </p:nvSpPr>
        <p:spPr>
          <a:xfrm rot="5400000">
            <a:off x="9990664" y="3225298"/>
            <a:ext cx="3859795" cy="304801"/>
          </a:xfrm>
          <a:prstGeom prst="rect">
            <a:avLst/>
          </a:prstGeom>
        </p:spPr>
        <p:txBody>
          <a:bodyPr/>
          <a:lstStyle/>
          <a:p>
            <a:endParaRPr lang="en-BE" dirty="0"/>
          </a:p>
        </p:txBody>
      </p:sp>
      <p:sp>
        <p:nvSpPr>
          <p:cNvPr id="5" name="Slide Number Placeholder 4">
            <a:extLst>
              <a:ext uri="{FF2B5EF4-FFF2-40B4-BE49-F238E27FC236}">
                <a16:creationId xmlns:a16="http://schemas.microsoft.com/office/drawing/2014/main" id="{D9984CC2-27FA-A25E-AF2B-075151F39543}"/>
              </a:ext>
            </a:extLst>
          </p:cNvPr>
          <p:cNvSpPr>
            <a:spLocks noGrp="1"/>
          </p:cNvSpPr>
          <p:nvPr>
            <p:ph type="sldNum" sz="quarter" idx="12"/>
          </p:nvPr>
        </p:nvSpPr>
        <p:spPr/>
        <p:txBody>
          <a:bodyPr/>
          <a:lstStyle/>
          <a:p>
            <a:fld id="{B9097B9D-3A8D-48A6-98EE-2798A7397123}" type="slidenum">
              <a:rPr lang="en-BE" smtClean="0"/>
              <a:t>14</a:t>
            </a:fld>
            <a:endParaRPr lang="en-BE"/>
          </a:p>
        </p:txBody>
      </p:sp>
      <p:pic>
        <p:nvPicPr>
          <p:cNvPr id="6" name="Picture 5">
            <a:extLst>
              <a:ext uri="{FF2B5EF4-FFF2-40B4-BE49-F238E27FC236}">
                <a16:creationId xmlns:a16="http://schemas.microsoft.com/office/drawing/2014/main" id="{7917C202-CDDA-EDFA-A4DB-21514CC25F91}"/>
              </a:ext>
            </a:extLst>
          </p:cNvPr>
          <p:cNvPicPr>
            <a:picLocks noChangeAspect="1"/>
          </p:cNvPicPr>
          <p:nvPr/>
        </p:nvPicPr>
        <p:blipFill>
          <a:blip r:embed="rId2"/>
          <a:stretch>
            <a:fillRect/>
          </a:stretch>
        </p:blipFill>
        <p:spPr>
          <a:xfrm>
            <a:off x="528263" y="1240862"/>
            <a:ext cx="11135474" cy="4822371"/>
          </a:xfrm>
          <a:prstGeom prst="rect">
            <a:avLst/>
          </a:prstGeom>
        </p:spPr>
      </p:pic>
    </p:spTree>
    <p:extLst>
      <p:ext uri="{BB962C8B-B14F-4D97-AF65-F5344CB8AC3E}">
        <p14:creationId xmlns:p14="http://schemas.microsoft.com/office/powerpoint/2010/main" val="1118778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0D6B8-34CB-4CA9-88CA-AAC8D8EAF373}"/>
              </a:ext>
            </a:extLst>
          </p:cNvPr>
          <p:cNvSpPr>
            <a:spLocks noGrp="1"/>
          </p:cNvSpPr>
          <p:nvPr>
            <p:ph type="title"/>
          </p:nvPr>
        </p:nvSpPr>
        <p:spPr/>
        <p:txBody>
          <a:bodyPr/>
          <a:lstStyle/>
          <a:p>
            <a:r>
              <a:rPr lang="en-GB" dirty="0"/>
              <a:t>Damage functions </a:t>
            </a:r>
            <a:r>
              <a:rPr lang="en-GB" sz="1800" dirty="0"/>
              <a:t>(Howard &amp; Sterner 2017)</a:t>
            </a:r>
          </a:p>
        </p:txBody>
      </p:sp>
      <p:sp>
        <p:nvSpPr>
          <p:cNvPr id="3" name="Content Placeholder 2">
            <a:extLst>
              <a:ext uri="{FF2B5EF4-FFF2-40B4-BE49-F238E27FC236}">
                <a16:creationId xmlns:a16="http://schemas.microsoft.com/office/drawing/2014/main" id="{70362A61-21F4-47FB-A837-523499C22863}"/>
              </a:ext>
            </a:extLst>
          </p:cNvPr>
          <p:cNvSpPr>
            <a:spLocks noGrp="1"/>
          </p:cNvSpPr>
          <p:nvPr>
            <p:ph idx="1"/>
          </p:nvPr>
        </p:nvSpPr>
        <p:spPr>
          <a:xfrm>
            <a:off x="9397493" y="1993404"/>
            <a:ext cx="2460524" cy="3314192"/>
          </a:xfrm>
        </p:spPr>
        <p:txBody>
          <a:bodyPr>
            <a:normAutofit/>
          </a:bodyPr>
          <a:lstStyle/>
          <a:p>
            <a:r>
              <a:rPr lang="en-GB" dirty="0"/>
              <a:t>Burke, Hsiang, Miguel 2015 Nature. Econometric example with very high damages.</a:t>
            </a:r>
          </a:p>
        </p:txBody>
      </p:sp>
      <p:sp>
        <p:nvSpPr>
          <p:cNvPr id="4" name="Footer Placeholder 3">
            <a:extLst>
              <a:ext uri="{FF2B5EF4-FFF2-40B4-BE49-F238E27FC236}">
                <a16:creationId xmlns:a16="http://schemas.microsoft.com/office/drawing/2014/main" id="{D648CA4D-6FC5-4D8E-BA7D-49FCAC93F764}"/>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64952644-0E69-4DA5-AE18-34E9C9036439}"/>
              </a:ext>
            </a:extLst>
          </p:cNvPr>
          <p:cNvSpPr>
            <a:spLocks noGrp="1"/>
          </p:cNvSpPr>
          <p:nvPr>
            <p:ph type="sldNum" sz="quarter" idx="12"/>
          </p:nvPr>
        </p:nvSpPr>
        <p:spPr/>
        <p:txBody>
          <a:bodyPr/>
          <a:lstStyle/>
          <a:p>
            <a:fld id="{B9097B9D-3A8D-48A6-98EE-2798A7397123}" type="slidenum">
              <a:rPr lang="en-BE" smtClean="0"/>
              <a:t>15</a:t>
            </a:fld>
            <a:endParaRPr lang="en-BE"/>
          </a:p>
        </p:txBody>
      </p:sp>
      <p:pic>
        <p:nvPicPr>
          <p:cNvPr id="7" name="Picture 6">
            <a:extLst>
              <a:ext uri="{FF2B5EF4-FFF2-40B4-BE49-F238E27FC236}">
                <a16:creationId xmlns:a16="http://schemas.microsoft.com/office/drawing/2014/main" id="{33251873-4301-4ABC-BEE0-BAB2BF83B929}"/>
              </a:ext>
            </a:extLst>
          </p:cNvPr>
          <p:cNvPicPr>
            <a:picLocks noChangeAspect="1"/>
          </p:cNvPicPr>
          <p:nvPr/>
        </p:nvPicPr>
        <p:blipFill rotWithShape="1">
          <a:blip r:embed="rId2"/>
          <a:srcRect b="21935"/>
          <a:stretch/>
        </p:blipFill>
        <p:spPr>
          <a:xfrm>
            <a:off x="558081" y="1300899"/>
            <a:ext cx="8839412" cy="5029200"/>
          </a:xfrm>
          <a:prstGeom prst="rect">
            <a:avLst/>
          </a:prstGeom>
        </p:spPr>
      </p:pic>
    </p:spTree>
    <p:extLst>
      <p:ext uri="{BB962C8B-B14F-4D97-AF65-F5344CB8AC3E}">
        <p14:creationId xmlns:p14="http://schemas.microsoft.com/office/powerpoint/2010/main" val="52466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DD460-10EF-97B8-227F-CF03CA5F5A3B}"/>
              </a:ext>
            </a:extLst>
          </p:cNvPr>
          <p:cNvSpPr>
            <a:spLocks noGrp="1"/>
          </p:cNvSpPr>
          <p:nvPr>
            <p:ph type="title"/>
          </p:nvPr>
        </p:nvSpPr>
        <p:spPr/>
        <p:txBody>
          <a:bodyPr/>
          <a:lstStyle/>
          <a:p>
            <a:r>
              <a:rPr lang="en-GB" dirty="0"/>
              <a:t>Dynamic programming in 2 slides</a:t>
            </a:r>
          </a:p>
        </p:txBody>
      </p:sp>
      <p:sp>
        <p:nvSpPr>
          <p:cNvPr id="3" name="Text Placeholder 2">
            <a:extLst>
              <a:ext uri="{FF2B5EF4-FFF2-40B4-BE49-F238E27FC236}">
                <a16:creationId xmlns:a16="http://schemas.microsoft.com/office/drawing/2014/main" id="{59D6C5A4-5A6B-E093-180C-B6927C774F92}"/>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4A4681E9-17A7-EA0D-2138-15A66261FF83}"/>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DFA4C6C0-6B10-C986-4F82-9EA91652D5E5}"/>
              </a:ext>
            </a:extLst>
          </p:cNvPr>
          <p:cNvSpPr>
            <a:spLocks noGrp="1"/>
          </p:cNvSpPr>
          <p:nvPr>
            <p:ph type="sldNum" sz="quarter" idx="12"/>
          </p:nvPr>
        </p:nvSpPr>
        <p:spPr/>
        <p:txBody>
          <a:bodyPr/>
          <a:lstStyle/>
          <a:p>
            <a:fld id="{B9097B9D-3A8D-48A6-98EE-2798A7397123}" type="slidenum">
              <a:rPr lang="en-BE" smtClean="0"/>
              <a:t>16</a:t>
            </a:fld>
            <a:endParaRPr lang="en-BE"/>
          </a:p>
        </p:txBody>
      </p:sp>
    </p:spTree>
    <p:extLst>
      <p:ext uri="{BB962C8B-B14F-4D97-AF65-F5344CB8AC3E}">
        <p14:creationId xmlns:p14="http://schemas.microsoft.com/office/powerpoint/2010/main" val="12687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A0C-53BD-4F91-8B96-E4B19D03602F}"/>
              </a:ext>
            </a:extLst>
          </p:cNvPr>
          <p:cNvSpPr>
            <a:spLocks noGrp="1"/>
          </p:cNvSpPr>
          <p:nvPr>
            <p:ph type="title"/>
          </p:nvPr>
        </p:nvSpPr>
        <p:spPr/>
        <p:txBody>
          <a:bodyPr/>
          <a:lstStyle/>
          <a:p>
            <a:r>
              <a:rPr lang="en-US" dirty="0"/>
              <a:t>Dynamic optimization: Bellman equation</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2D7E55D-8932-4F3F-9E82-124369443000}"/>
                  </a:ext>
                </a:extLst>
              </p:cNvPr>
              <p:cNvSpPr>
                <a:spLocks noGrp="1"/>
              </p:cNvSpPr>
              <p:nvPr>
                <p:ph idx="1"/>
              </p:nvPr>
            </p:nvSpPr>
            <p:spPr/>
            <p:txBody>
              <a:bodyPr>
                <a:normAutofit fontScale="92500" lnSpcReduction="20000"/>
              </a:bodyPr>
              <a:lstStyle/>
              <a:p>
                <a:r>
                  <a:rPr lang="en-GB" noProof="0" dirty="0"/>
                  <a:t>Consider a welfare function in discontinuous time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r>
                                <a:rPr lang="en-US" i="1">
                                  <a:latin typeface="Cambria Math" panose="02040503050406030204" pitchFamily="18" charset="0"/>
                                </a:rPr>
                                <m:t>…</m:t>
                              </m:r>
                            </m:lim>
                          </m:limLow>
                        </m:fName>
                        <m:e>
                          <m:nary>
                            <m:naryPr>
                              <m:chr m:val="∑"/>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m:t>
                              </m:r>
                            </m:sup>
                            <m:e>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e>
                                    <m:sup>
                                      <m:r>
                                        <a:rPr lang="en-US" i="1">
                                          <a:latin typeface="Cambria Math" panose="02040503050406030204" pitchFamily="18" charset="0"/>
                                        </a:rPr>
                                        <m:t>𝑡</m:t>
                                      </m:r>
                                    </m:sup>
                                  </m:sSup>
                                </m:den>
                              </m:f>
                              <m:sSub>
                                <m:sSubPr>
                                  <m:ctrlPr>
                                    <a:rPr lang="en-US" i="1">
                                      <a:latin typeface="Cambria Math" panose="02040503050406030204" pitchFamily="18" charset="0"/>
                                    </a:rPr>
                                  </m:ctrlPr>
                                </m:sSub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i="1">
                                  <a:latin typeface="Cambria Math" panose="02040503050406030204" pitchFamily="18" charset="0"/>
                                </a:rPr>
                                <m:t>)</m:t>
                              </m:r>
                            </m:e>
                          </m:nary>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r>
                            <a:rPr lang="en-US" i="1">
                              <a:latin typeface="Cambria Math" panose="02040503050406030204" pitchFamily="18" charset="0"/>
                            </a:rPr>
                            <m:t>…</m:t>
                          </m:r>
                        </m:lim>
                      </m:limLow>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𝛿</m:t>
                                      </m:r>
                                    </m:den>
                                  </m:f>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e>
                                        <m:sup>
                                          <m:r>
                                            <a:rPr lang="en-US" i="1">
                                              <a:latin typeface="Cambria Math" panose="02040503050406030204" pitchFamily="18" charset="0"/>
                                            </a:rPr>
                                            <m:t>2</m:t>
                                          </m:r>
                                        </m:sup>
                                      </m:sSup>
                                    </m:den>
                                  </m:f>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sub>
                                  </m:sSub>
                                  <m:r>
                                    <a:rPr lang="en-US" i="1">
                                      <a:latin typeface="Cambria Math" panose="02040503050406030204" pitchFamily="18" charset="0"/>
                                    </a:rPr>
                                    <m:t>…</m:t>
                                  </m:r>
                                  <m:r>
                                    <m:rPr>
                                      <m:nor/>
                                    </m:rPr>
                                    <a:rPr lang="en-US" dirty="0"/>
                                    <m:t> </m:t>
                                  </m:r>
                                </m:e>
                              </m:groupChr>
                              <m:r>
                                <a:rPr lang="en-US" b="0" i="1" smtClean="0">
                                  <a:latin typeface="Cambria Math" panose="02040503050406030204" pitchFamily="18" charset="0"/>
                                </a:rPr>
                                <m:t> </m:t>
                              </m:r>
                            </m:e>
                            <m:lim>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𝛿</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lim>
                          </m:limLow>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r>
                  <a:rPr lang="en-US" dirty="0"/>
                  <a:t>The value function does not depend on consumption, since consumption will be optimized. </a:t>
                </a:r>
              </a:p>
              <a:p>
                <a:r>
                  <a:rPr lang="en-US" dirty="0"/>
                  <a:t>Writing the same equation for time 1 and substituting, we have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𝛿</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r>
                                <a:rPr lang="en-US" b="0" i="1" smtClean="0">
                                  <a:latin typeface="Cambria Math" panose="02040503050406030204" pitchFamily="18" charset="0"/>
                                </a:rPr>
                                <m:t>)</m:t>
                              </m:r>
                            </m:e>
                          </m:d>
                        </m:e>
                      </m:func>
                    </m:oMath>
                  </m:oMathPara>
                </a14:m>
                <a:endParaRPr lang="en-US" dirty="0"/>
              </a:p>
              <a:p>
                <a:r>
                  <a:rPr lang="en-US" dirty="0"/>
                  <a:t>Writing this equation of any time t gives the Bellman equation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𝛿</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𝑇</m:t>
                              </m:r>
                            </m:sub>
                          </m:sSub>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𝑇</m:t>
                          </m:r>
                        </m:sub>
                      </m:sSub>
                    </m:oMath>
                  </m:oMathPara>
                </a14:m>
                <a:endParaRPr lang="en-US" dirty="0"/>
              </a:p>
              <a:p>
                <a:r>
                  <a:rPr lang="en-US" dirty="0"/>
                  <a:t>Bellman’s principle: An optimal policy has the property that, whatever the initial action, the remaining choices constitute an optimal policy with respect to the subproblem starting at the state that results from the initial actions.</a:t>
                </a:r>
              </a:p>
            </p:txBody>
          </p:sp>
        </mc:Choice>
        <mc:Fallback>
          <p:sp>
            <p:nvSpPr>
              <p:cNvPr id="3" name="Content Placeholder 2">
                <a:extLst>
                  <a:ext uri="{FF2B5EF4-FFF2-40B4-BE49-F238E27FC236}">
                    <a16:creationId xmlns:a16="http://schemas.microsoft.com/office/drawing/2014/main" id="{B2D7E55D-8932-4F3F-9E82-124369443000}"/>
                  </a:ext>
                </a:extLst>
              </p:cNvPr>
              <p:cNvSpPr>
                <a:spLocks noGrp="1" noRot="1" noChangeAspect="1" noMove="1" noResize="1" noEditPoints="1" noAdjustHandles="1" noChangeArrowheads="1" noChangeShapeType="1" noTextEdit="1"/>
              </p:cNvSpPr>
              <p:nvPr>
                <p:ph idx="1"/>
              </p:nvPr>
            </p:nvSpPr>
            <p:spPr>
              <a:blipFill>
                <a:blip r:embed="rId3"/>
                <a:stretch>
                  <a:fillRect l="-227" t="-1685" r="-510"/>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35E94E8F-132C-4618-B940-8F3CD202B84C}"/>
              </a:ext>
            </a:extLst>
          </p:cNvPr>
          <p:cNvSpPr>
            <a:spLocks noGrp="1"/>
          </p:cNvSpPr>
          <p:nvPr>
            <p:ph type="ftr" sz="quarter" idx="4294967295"/>
          </p:nvPr>
        </p:nvSpPr>
        <p:spPr>
          <a:xfrm rot="5400000">
            <a:off x="9990664" y="3225298"/>
            <a:ext cx="3859795" cy="304801"/>
          </a:xfrm>
          <a:prstGeom prst="rect">
            <a:avLst/>
          </a:prstGeom>
        </p:spPr>
        <p:txBody>
          <a:bodyPr/>
          <a:lstStyle/>
          <a:p>
            <a:r>
              <a:rPr lang="en-US"/>
              <a:t>Venmans Frank  Lent term 1 Dynamic Methods</a:t>
            </a:r>
            <a:endParaRPr lang="en-BE"/>
          </a:p>
        </p:txBody>
      </p:sp>
      <p:sp>
        <p:nvSpPr>
          <p:cNvPr id="5" name="Slide Number Placeholder 4">
            <a:extLst>
              <a:ext uri="{FF2B5EF4-FFF2-40B4-BE49-F238E27FC236}">
                <a16:creationId xmlns:a16="http://schemas.microsoft.com/office/drawing/2014/main" id="{121521BD-295D-4250-AD82-46E01C1C4FED}"/>
              </a:ext>
            </a:extLst>
          </p:cNvPr>
          <p:cNvSpPr>
            <a:spLocks noGrp="1"/>
          </p:cNvSpPr>
          <p:nvPr>
            <p:ph type="sldNum" sz="quarter" idx="12"/>
          </p:nvPr>
        </p:nvSpPr>
        <p:spPr/>
        <p:txBody>
          <a:bodyPr/>
          <a:lstStyle/>
          <a:p>
            <a:fld id="{874B4A02-D6D4-44A3-A289-6CEB30297D13}" type="slidenum">
              <a:rPr lang="en-BE" smtClean="0"/>
              <a:t>17</a:t>
            </a:fld>
            <a:endParaRPr lang="en-BE" dirty="0"/>
          </a:p>
        </p:txBody>
      </p:sp>
    </p:spTree>
    <p:extLst>
      <p:ext uri="{BB962C8B-B14F-4D97-AF65-F5344CB8AC3E}">
        <p14:creationId xmlns:p14="http://schemas.microsoft.com/office/powerpoint/2010/main" val="39835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E2B0-A1AB-42F8-B769-06F947FE569B}"/>
              </a:ext>
            </a:extLst>
          </p:cNvPr>
          <p:cNvSpPr>
            <a:spLocks noGrp="1"/>
          </p:cNvSpPr>
          <p:nvPr>
            <p:ph type="title"/>
          </p:nvPr>
        </p:nvSpPr>
        <p:spPr/>
        <p:txBody>
          <a:bodyPr/>
          <a:lstStyle/>
          <a:p>
            <a:r>
              <a:rPr lang="en-US" dirty="0"/>
              <a:t>Hamilton, Jacobi, Bellman equation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24D3F3-5A86-41DF-A90F-F3767D6EA4F0}"/>
                  </a:ext>
                </a:extLst>
              </p:cNvPr>
              <p:cNvSpPr>
                <a:spLocks noGrp="1"/>
              </p:cNvSpPr>
              <p:nvPr>
                <p:ph idx="1"/>
              </p:nvPr>
            </p:nvSpPr>
            <p:spPr/>
            <p:txBody>
              <a:bodyPr>
                <a:normAutofit/>
              </a:bodyPr>
              <a:lstStyle/>
              <a:p>
                <a:r>
                  <a:rPr lang="en-US" b="0" dirty="0"/>
                  <a:t>Bellman equation for time interval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b="0"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𝛿</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b>
                              </m:sSub>
                              <m:r>
                                <a:rPr lang="en-US" b="0" i="1" smtClean="0">
                                  <a:latin typeface="Cambria Math" panose="02040503050406030204" pitchFamily="18" charset="0"/>
                                </a:rPr>
                                <m:t>)</m:t>
                              </m:r>
                            </m:e>
                          </m:d>
                        </m:e>
                      </m:func>
                    </m:oMath>
                  </m:oMathPara>
                </a14:m>
                <a:endParaRPr lang="en-US" dirty="0"/>
              </a:p>
              <a:p>
                <a:r>
                  <a:rPr lang="en-US" dirty="0"/>
                  <a:t>Multiply by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𝛿</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and rearrange: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𝛿</m:t>
                              </m:r>
                              <m:r>
                                <m:rPr>
                                  <m:sty m:val="p"/>
                                </m:rPr>
                                <a:rPr lang="en-US">
                                  <a:latin typeface="Cambria Math" panose="02040503050406030204" pitchFamily="18" charset="0"/>
                                </a:rPr>
                                <m:t>Δ</m:t>
                              </m:r>
                              <m:r>
                                <a:rPr lang="en-US" i="1">
                                  <a:latin typeface="Cambria Math" panose="02040503050406030204" pitchFamily="18" charset="0"/>
                                </a:rPr>
                                <m:t>𝑡</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e>
                              </m:d>
                            </m:e>
                          </m:d>
                        </m:e>
                      </m:func>
                    </m:oMath>
                  </m:oMathPara>
                </a14:m>
                <a:endParaRPr lang="en-US" b="0" dirty="0"/>
              </a:p>
              <a:p>
                <a:r>
                  <a:rPr lang="en-US" dirty="0"/>
                  <a:t>Divide by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t>and let it go to zero. This results in the HJB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d>
                        </m:e>
                      </m:func>
                    </m:oMath>
                  </m:oMathPara>
                </a14:m>
                <a:endParaRPr lang="en-US" dirty="0"/>
              </a:p>
              <a:p>
                <a:r>
                  <a:rPr lang="en-US" dirty="0"/>
                  <a:t>If there is uncertainty, maximizing expected utilities, yields by the same reasoning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e>
                              </m:d>
                            </m:e>
                          </m:d>
                        </m:e>
                      </m:func>
                    </m:oMath>
                  </m:oMathPara>
                </a14:m>
                <a:endParaRPr lang="en-US" dirty="0"/>
              </a:p>
              <a:p>
                <a:r>
                  <a:rPr lang="en-US" dirty="0"/>
                  <a:t>If the equation of motion contains a Brownian motion or Jump, apply Ito’s Lemma to </a:t>
                </a:r>
                <a:r>
                  <a:rPr lang="en-US" dirty="0" err="1"/>
                  <a:t>dV</a:t>
                </a:r>
                <a:r>
                  <a:rPr lang="en-US" dirty="0"/>
                  <a:t>. (Dixit &amp; </a:t>
                </a:r>
                <a:r>
                  <a:rPr lang="en-US" dirty="0" err="1"/>
                  <a:t>Pindyck</a:t>
                </a:r>
                <a:r>
                  <a:rPr lang="en-US" dirty="0"/>
                  <a:t>, Investment under uncertainty)</a:t>
                </a:r>
                <a:endParaRPr lang="en-BE" dirty="0"/>
              </a:p>
            </p:txBody>
          </p:sp>
        </mc:Choice>
        <mc:Fallback xmlns="">
          <p:sp>
            <p:nvSpPr>
              <p:cNvPr id="3" name="Content Placeholder 2">
                <a:extLst>
                  <a:ext uri="{FF2B5EF4-FFF2-40B4-BE49-F238E27FC236}">
                    <a16:creationId xmlns:a16="http://schemas.microsoft.com/office/drawing/2014/main" id="{1024D3F3-5A86-41DF-A90F-F3767D6EA4F0}"/>
                  </a:ext>
                </a:extLst>
              </p:cNvPr>
              <p:cNvSpPr>
                <a:spLocks noGrp="1" noRot="1" noChangeAspect="1" noMove="1" noResize="1" noEditPoints="1" noAdjustHandles="1" noChangeArrowheads="1" noChangeShapeType="1" noTextEdit="1"/>
              </p:cNvSpPr>
              <p:nvPr>
                <p:ph idx="1"/>
              </p:nvPr>
            </p:nvSpPr>
            <p:spPr>
              <a:blipFill>
                <a:blip r:embed="rId3"/>
                <a:stretch>
                  <a:fillRect l="-284"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775AAD98-D086-4423-AC11-2BE5CC36A843}"/>
              </a:ext>
            </a:extLst>
          </p:cNvPr>
          <p:cNvSpPr>
            <a:spLocks noGrp="1"/>
          </p:cNvSpPr>
          <p:nvPr>
            <p:ph type="ftr" sz="quarter" idx="4294967295"/>
          </p:nvPr>
        </p:nvSpPr>
        <p:spPr>
          <a:xfrm rot="5400000">
            <a:off x="9990664" y="3225298"/>
            <a:ext cx="3859795" cy="304801"/>
          </a:xfrm>
          <a:prstGeom prst="rect">
            <a:avLst/>
          </a:prstGeom>
        </p:spPr>
        <p:txBody>
          <a:bodyPr/>
          <a:lstStyle/>
          <a:p>
            <a:r>
              <a:rPr lang="en-US"/>
              <a:t>Venmans Frank  Lent term 1 Dynamic Methods</a:t>
            </a:r>
            <a:endParaRPr lang="en-BE"/>
          </a:p>
        </p:txBody>
      </p:sp>
      <p:sp>
        <p:nvSpPr>
          <p:cNvPr id="5" name="Slide Number Placeholder 4">
            <a:extLst>
              <a:ext uri="{FF2B5EF4-FFF2-40B4-BE49-F238E27FC236}">
                <a16:creationId xmlns:a16="http://schemas.microsoft.com/office/drawing/2014/main" id="{DF08D1C8-6D4F-4168-BF54-0EC879BFD23C}"/>
              </a:ext>
            </a:extLst>
          </p:cNvPr>
          <p:cNvSpPr>
            <a:spLocks noGrp="1"/>
          </p:cNvSpPr>
          <p:nvPr>
            <p:ph type="sldNum" sz="quarter" idx="12"/>
          </p:nvPr>
        </p:nvSpPr>
        <p:spPr/>
        <p:txBody>
          <a:bodyPr/>
          <a:lstStyle/>
          <a:p>
            <a:fld id="{874B4A02-D6D4-44A3-A289-6CEB30297D13}" type="slidenum">
              <a:rPr lang="en-BE" smtClean="0"/>
              <a:t>18</a:t>
            </a:fld>
            <a:endParaRPr lang="en-BE" dirty="0"/>
          </a:p>
        </p:txBody>
      </p:sp>
    </p:spTree>
    <p:extLst>
      <p:ext uri="{BB962C8B-B14F-4D97-AF65-F5344CB8AC3E}">
        <p14:creationId xmlns:p14="http://schemas.microsoft.com/office/powerpoint/2010/main" val="60469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1964-D44F-47E4-8F23-23168C396D7F}"/>
              </a:ext>
            </a:extLst>
          </p:cNvPr>
          <p:cNvSpPr>
            <a:spLocks noGrp="1"/>
          </p:cNvSpPr>
          <p:nvPr>
            <p:ph type="title"/>
          </p:nvPr>
        </p:nvSpPr>
        <p:spPr/>
        <p:txBody>
          <a:bodyPr/>
          <a:lstStyle/>
          <a:p>
            <a:r>
              <a:rPr lang="en-GB" dirty="0"/>
              <a:t>The simplest climate model</a:t>
            </a:r>
          </a:p>
        </p:txBody>
      </p:sp>
      <p:sp>
        <p:nvSpPr>
          <p:cNvPr id="3" name="Text Placeholder 2">
            <a:extLst>
              <a:ext uri="{FF2B5EF4-FFF2-40B4-BE49-F238E27FC236}">
                <a16:creationId xmlns:a16="http://schemas.microsoft.com/office/drawing/2014/main" id="{A2991809-FDC5-4BA0-9873-DE250562E1B8}"/>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D30E27A8-1BA5-4882-AEC9-795B58A9D9E6}"/>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E17715D1-76C2-4720-9F05-6BDE464353FE}"/>
              </a:ext>
            </a:extLst>
          </p:cNvPr>
          <p:cNvSpPr>
            <a:spLocks noGrp="1"/>
          </p:cNvSpPr>
          <p:nvPr>
            <p:ph type="sldNum" sz="quarter" idx="12"/>
          </p:nvPr>
        </p:nvSpPr>
        <p:spPr/>
        <p:txBody>
          <a:bodyPr/>
          <a:lstStyle/>
          <a:p>
            <a:fld id="{B9097B9D-3A8D-48A6-98EE-2798A7397123}" type="slidenum">
              <a:rPr lang="en-BE" smtClean="0"/>
              <a:t>19</a:t>
            </a:fld>
            <a:endParaRPr lang="en-BE"/>
          </a:p>
        </p:txBody>
      </p:sp>
    </p:spTree>
    <p:extLst>
      <p:ext uri="{BB962C8B-B14F-4D97-AF65-F5344CB8AC3E}">
        <p14:creationId xmlns:p14="http://schemas.microsoft.com/office/powerpoint/2010/main" val="1948786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F0EC8-9184-787B-C111-4F028F2D8E00}"/>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C6FAC027-99A5-06B2-B64E-C617D83EDDF1}"/>
              </a:ext>
            </a:extLst>
          </p:cNvPr>
          <p:cNvSpPr>
            <a:spLocks noGrp="1"/>
          </p:cNvSpPr>
          <p:nvPr>
            <p:ph idx="1"/>
          </p:nvPr>
        </p:nvSpPr>
        <p:spPr/>
        <p:txBody>
          <a:bodyPr>
            <a:normAutofit fontScale="92500"/>
          </a:bodyPr>
          <a:lstStyle/>
          <a:p>
            <a:r>
              <a:rPr lang="en-GB" i="1" dirty="0"/>
              <a:t>Local</a:t>
            </a:r>
            <a:r>
              <a:rPr lang="en-GB" dirty="0"/>
              <a:t> methods, linearizing the solution around the steady state are popular in macroeconomics. They allow for many state variables. </a:t>
            </a:r>
          </a:p>
          <a:p>
            <a:r>
              <a:rPr lang="en-GB" dirty="0"/>
              <a:t>We will see 5 </a:t>
            </a:r>
            <a:r>
              <a:rPr lang="en-GB" i="1" dirty="0"/>
              <a:t>global</a:t>
            </a:r>
            <a:r>
              <a:rPr lang="en-GB" dirty="0"/>
              <a:t> methods of solving climate models, all based on dynamic programming</a:t>
            </a:r>
          </a:p>
          <a:p>
            <a:pPr lvl="1"/>
            <a:r>
              <a:rPr lang="en-GB" dirty="0"/>
              <a:t>System of differential equation as Boundary Value Problem (</a:t>
            </a:r>
            <a:r>
              <a:rPr lang="en-GB" dirty="0" err="1"/>
              <a:t>Matlab</a:t>
            </a:r>
            <a:r>
              <a:rPr lang="en-GB" dirty="0"/>
              <a:t>)</a:t>
            </a:r>
          </a:p>
          <a:p>
            <a:pPr lvl="1"/>
            <a:r>
              <a:rPr lang="en-GB" dirty="0"/>
              <a:t>System of differential equations with closed form solution (</a:t>
            </a:r>
            <a:r>
              <a:rPr lang="en-GB" dirty="0" err="1"/>
              <a:t>WolframAlpha</a:t>
            </a:r>
            <a:r>
              <a:rPr lang="en-GB" dirty="0"/>
              <a:t>)</a:t>
            </a:r>
          </a:p>
          <a:p>
            <a:pPr lvl="1"/>
            <a:r>
              <a:rPr lang="en-GB" dirty="0"/>
              <a:t>Excel solver (similar to DICE in GAMS and </a:t>
            </a:r>
            <a:r>
              <a:rPr lang="en-GB" dirty="0" err="1"/>
              <a:t>fmincon</a:t>
            </a:r>
            <a:r>
              <a:rPr lang="en-GB" dirty="0"/>
              <a:t> in </a:t>
            </a:r>
            <a:r>
              <a:rPr lang="en-GB" dirty="0" err="1"/>
              <a:t>Matlab</a:t>
            </a:r>
            <a:r>
              <a:rPr lang="en-GB" dirty="0"/>
              <a:t>)</a:t>
            </a:r>
          </a:p>
          <a:p>
            <a:pPr lvl="1"/>
            <a:r>
              <a:rPr lang="en-GB" dirty="0"/>
              <a:t>Open loop models or SCC on non-optimal paths</a:t>
            </a:r>
          </a:p>
          <a:p>
            <a:pPr lvl="1"/>
            <a:r>
              <a:rPr lang="en-GB" dirty="0"/>
              <a:t>Recursive models, collocation method with polynomials and Value function iteration.</a:t>
            </a:r>
          </a:p>
          <a:p>
            <a:r>
              <a:rPr lang="en-GB" dirty="0"/>
              <a:t>I also want to give intuition and general insights from Integrated Assessment Models</a:t>
            </a:r>
          </a:p>
          <a:p>
            <a:pPr lvl="1"/>
            <a:r>
              <a:rPr lang="en-GB" dirty="0"/>
              <a:t>Climate dynamics</a:t>
            </a:r>
          </a:p>
          <a:p>
            <a:pPr lvl="1"/>
            <a:r>
              <a:rPr lang="en-GB" dirty="0"/>
              <a:t>Marginal abatement costs</a:t>
            </a:r>
          </a:p>
          <a:p>
            <a:pPr lvl="1"/>
            <a:r>
              <a:rPr lang="en-GB" dirty="0"/>
              <a:t>Damage functions</a:t>
            </a:r>
          </a:p>
          <a:p>
            <a:pPr lvl="1"/>
            <a:r>
              <a:rPr lang="en-GB" dirty="0"/>
              <a:t>Sensitivity analysis on DICE, stranded assets, technological change, stranding of fossil reserves</a:t>
            </a:r>
          </a:p>
        </p:txBody>
      </p:sp>
      <p:sp>
        <p:nvSpPr>
          <p:cNvPr id="4" name="Slide Number Placeholder 3">
            <a:extLst>
              <a:ext uri="{FF2B5EF4-FFF2-40B4-BE49-F238E27FC236}">
                <a16:creationId xmlns:a16="http://schemas.microsoft.com/office/drawing/2014/main" id="{C106BF64-6C81-63F3-C36B-79B6842877CA}"/>
              </a:ext>
            </a:extLst>
          </p:cNvPr>
          <p:cNvSpPr>
            <a:spLocks noGrp="1"/>
          </p:cNvSpPr>
          <p:nvPr>
            <p:ph type="sldNum" sz="quarter" idx="12"/>
          </p:nvPr>
        </p:nvSpPr>
        <p:spPr/>
        <p:txBody>
          <a:bodyPr/>
          <a:lstStyle/>
          <a:p>
            <a:fld id="{B9097B9D-3A8D-48A6-98EE-2798A7397123}" type="slidenum">
              <a:rPr lang="en-BE" smtClean="0"/>
              <a:t>2</a:t>
            </a:fld>
            <a:endParaRPr lang="en-BE"/>
          </a:p>
        </p:txBody>
      </p:sp>
    </p:spTree>
    <p:extLst>
      <p:ext uri="{BB962C8B-B14F-4D97-AF65-F5344CB8AC3E}">
        <p14:creationId xmlns:p14="http://schemas.microsoft.com/office/powerpoint/2010/main" val="89082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5C6C-DF25-415F-8518-B1C5F348EFE9}"/>
              </a:ext>
            </a:extLst>
          </p:cNvPr>
          <p:cNvSpPr>
            <a:spLocks noGrp="1"/>
          </p:cNvSpPr>
          <p:nvPr>
            <p:ph type="title"/>
          </p:nvPr>
        </p:nvSpPr>
        <p:spPr/>
        <p:txBody>
          <a:bodyPr/>
          <a:lstStyle/>
          <a:p>
            <a:r>
              <a:rPr lang="en-GB" dirty="0"/>
              <a:t>Abatement costs vs damages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AAE85F-3AB6-4E5A-9607-31A1D3A226A8}"/>
                  </a:ext>
                </a:extLst>
              </p:cNvPr>
              <p:cNvSpPr>
                <a:spLocks noGrp="1"/>
              </p:cNvSpPr>
              <p:nvPr>
                <p:ph idx="1"/>
              </p:nvPr>
            </p:nvSpPr>
            <p:spPr/>
            <p:txBody>
              <a:bodyPr>
                <a:normAutofit/>
              </a:bodyPr>
              <a:lstStyle/>
              <a:p>
                <a:r>
                  <a:rPr lang="en-GB" dirty="0"/>
                  <a:t>Define cumulative emissions S</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m:rPr>
                              <m:sty m:val="p"/>
                            </m:rPr>
                            <a:rPr lang="en-US" b="0" i="0" smtClean="0">
                              <a:latin typeface="Cambria Math" panose="02040503050406030204" pitchFamily="18" charset="0"/>
                            </a:rPr>
                            <m:t>S</m:t>
                          </m:r>
                        </m:e>
                      </m:acc>
                      <m:r>
                        <a:rPr lang="en-US" b="0" i="1" smtClean="0">
                          <a:latin typeface="Cambria Math" panose="02040503050406030204" pitchFamily="18" charset="0"/>
                        </a:rPr>
                        <m:t>=</m:t>
                      </m:r>
                      <m:r>
                        <a:rPr lang="en-US" b="0" i="1" smtClean="0">
                          <a:latin typeface="Cambria Math" panose="02040503050406030204" pitchFamily="18" charset="0"/>
                        </a:rPr>
                        <m:t>𝐸</m:t>
                      </m:r>
                    </m:oMath>
                  </m:oMathPara>
                </a14:m>
                <a:endParaRPr lang="en-GB" dirty="0"/>
              </a:p>
              <a:p>
                <a:r>
                  <a:rPr lang="en-GB" dirty="0"/>
                  <a:t>Assume Temperature increases linearly with cumulative emissions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𝜁</m:t>
                      </m:r>
                      <m:r>
                        <a:rPr lang="en-US" b="0" i="1" smtClean="0">
                          <a:latin typeface="Cambria Math" panose="02040503050406030204" pitchFamily="18" charset="0"/>
                        </a:rPr>
                        <m:t>𝑆</m:t>
                      </m:r>
                    </m:oMath>
                  </m:oMathPara>
                </a14:m>
                <a:endParaRPr lang="en-US" b="0" dirty="0"/>
              </a:p>
              <a:p>
                <a:r>
                  <a:rPr lang="en-GB" dirty="0"/>
                  <a:t>Consider at total benefit function B(E), expressed in £/tCO2. The marginal benefit of a tonne of emissions is B</a:t>
                </a:r>
                <a:r>
                  <a:rPr lang="en-GB" baseline="-25000" dirty="0"/>
                  <a:t>E</a:t>
                </a:r>
                <a:r>
                  <a:rPr lang="en-GB" dirty="0"/>
                  <a:t> , which is by definition also the marginal abatement cost. For example, the marginal productivity from an extra unit of oil equals the marginal cost of substituting the tonne by another input. </a:t>
                </a:r>
              </a:p>
              <a:p>
                <a:r>
                  <a:rPr lang="en-GB" dirty="0"/>
                  <a:t>Consider a total damage function  for a given level of cumulative emissions (and hence temperature)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𝐷</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𝑇</m:t>
                        </m:r>
                      </m:e>
                    </m:d>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𝐷</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𝜁</m:t>
                        </m:r>
                        <m:r>
                          <a:rPr lang="en-US" b="0" i="1" dirty="0" smtClean="0">
                            <a:latin typeface="Cambria Math" panose="02040503050406030204" pitchFamily="18" charset="0"/>
                          </a:rPr>
                          <m:t>𝑆</m:t>
                        </m:r>
                      </m:e>
                    </m:d>
                    <m:r>
                      <a:rPr lang="en-US" b="0" i="1" dirty="0" smtClean="0">
                        <a:latin typeface="Cambria Math" panose="02040503050406030204" pitchFamily="18" charset="0"/>
                      </a:rPr>
                      <m:t>=</m:t>
                    </m:r>
                    <m:r>
                      <a:rPr lang="en-US" i="1" dirty="0" smtClean="0">
                        <a:latin typeface="Cambria Math" panose="02040503050406030204" pitchFamily="18" charset="0"/>
                      </a:rPr>
                      <m:t>𝐷</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The marginal damage for an extra unit of emission writes D</a:t>
                </a:r>
                <a:r>
                  <a:rPr lang="en-US" baseline="-25000" dirty="0"/>
                  <a:t>S</a:t>
                </a:r>
                <a:endParaRPr lang="en-GB" dirty="0"/>
              </a:p>
              <a:p>
                <a:r>
                  <a:rPr lang="en-GB" dirty="0"/>
                  <a:t>Maximize welfare trading off total benefits from emissions and total damages from climate warming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𝑚𝑎𝑥</m:t>
                      </m:r>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𝑟𝑡</m:t>
                              </m:r>
                            </m:sup>
                          </m:sSup>
                        </m:e>
                      </m:nary>
                      <m:d>
                        <m:dPr>
                          <m:ctrlPr>
                            <a:rPr lang="en-US" b="0" i="1" smtClean="0">
                              <a:latin typeface="Cambria Math" panose="02040503050406030204" pitchFamily="18" charset="0"/>
                            </a:rPr>
                          </m:ctrlPr>
                        </m:dPr>
                        <m:e>
                          <m:r>
                            <a:rPr lang="en-US" b="0" i="1" smtClean="0">
                              <a:latin typeface="Cambria Math" panose="02040503050406030204" pitchFamily="18" charset="0"/>
                            </a:rPr>
                            <m:t>𝐵</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e>
                      </m:d>
                      <m:r>
                        <a:rPr lang="en-US" b="0" i="1" smtClean="0">
                          <a:latin typeface="Cambria Math" panose="02040503050406030204" pitchFamily="18" charset="0"/>
                        </a:rPr>
                        <m:t>𝑑𝑡</m:t>
                      </m:r>
                    </m:oMath>
                  </m:oMathPara>
                </a14:m>
                <a:endParaRPr lang="en-GB" dirty="0"/>
              </a:p>
              <a:p>
                <a:pPr marL="0" indent="0">
                  <a:buNone/>
                </a:pPr>
                <a:endParaRPr lang="en-GB" dirty="0"/>
              </a:p>
              <a:p>
                <a:pPr marL="57150" indent="0">
                  <a:buNone/>
                </a:pPr>
                <a:endParaRPr lang="en-US" dirty="0"/>
              </a:p>
            </p:txBody>
          </p:sp>
        </mc:Choice>
        <mc:Fallback xmlns="">
          <p:sp>
            <p:nvSpPr>
              <p:cNvPr id="3" name="Content Placeholder 2">
                <a:extLst>
                  <a:ext uri="{FF2B5EF4-FFF2-40B4-BE49-F238E27FC236}">
                    <a16:creationId xmlns:a16="http://schemas.microsoft.com/office/drawing/2014/main" id="{21AAE85F-3AB6-4E5A-9607-31A1D3A226A8}"/>
                  </a:ext>
                </a:extLst>
              </p:cNvPr>
              <p:cNvSpPr>
                <a:spLocks noGrp="1" noRot="1" noChangeAspect="1" noMove="1" noResize="1" noEditPoints="1" noAdjustHandles="1" noChangeArrowheads="1" noChangeShapeType="1" noTextEdit="1"/>
              </p:cNvSpPr>
              <p:nvPr>
                <p:ph idx="1"/>
              </p:nvPr>
            </p:nvSpPr>
            <p:spPr>
              <a:blipFill>
                <a:blip r:embed="rId3"/>
                <a:stretch>
                  <a:fillRect l="-284" t="-562" r="-1078"/>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2BFA2AD1-92C9-4E55-B8E5-496463743DA3}"/>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C9A6CD43-ABBB-415B-95B7-4E59F69176BD}"/>
              </a:ext>
            </a:extLst>
          </p:cNvPr>
          <p:cNvSpPr>
            <a:spLocks noGrp="1"/>
          </p:cNvSpPr>
          <p:nvPr>
            <p:ph type="sldNum" sz="quarter" idx="12"/>
          </p:nvPr>
        </p:nvSpPr>
        <p:spPr/>
        <p:txBody>
          <a:bodyPr/>
          <a:lstStyle/>
          <a:p>
            <a:fld id="{B9097B9D-3A8D-48A6-98EE-2798A7397123}" type="slidenum">
              <a:rPr lang="en-BE" smtClean="0"/>
              <a:t>20</a:t>
            </a:fld>
            <a:endParaRPr lang="en-BE"/>
          </a:p>
        </p:txBody>
      </p:sp>
    </p:spTree>
    <p:extLst>
      <p:ext uri="{BB962C8B-B14F-4D97-AF65-F5344CB8AC3E}">
        <p14:creationId xmlns:p14="http://schemas.microsoft.com/office/powerpoint/2010/main" val="120235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48F6-3C93-41FD-1C04-DECB48CC3C46}"/>
              </a:ext>
            </a:extLst>
          </p:cNvPr>
          <p:cNvSpPr>
            <a:spLocks noGrp="1"/>
          </p:cNvSpPr>
          <p:nvPr>
            <p:ph type="title"/>
          </p:nvPr>
        </p:nvSpPr>
        <p:spPr/>
        <p:txBody>
          <a:bodyPr/>
          <a:lstStyle/>
          <a:p>
            <a:r>
              <a:rPr lang="en-GB" dirty="0"/>
              <a:t>Solve Bellman equation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25FFF3-E8D3-FE2B-C9F9-5E4F5F905266}"/>
                  </a:ext>
                </a:extLst>
              </p:cNvPr>
              <p:cNvSpPr>
                <a:spLocks noGrp="1"/>
              </p:cNvSpPr>
              <p:nvPr>
                <p:ph idx="1"/>
              </p:nvPr>
            </p:nvSpPr>
            <p:spPr/>
            <p:txBody>
              <a:bodyPr>
                <a:normAutofit fontScale="92500" lnSpcReduction="10000"/>
              </a:bodyPr>
              <a:lstStyle/>
              <a:p>
                <a:r>
                  <a:rPr lang="en-GB" dirty="0"/>
                  <a:t>Bellman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𝑟𝑉</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m:t>
                                  </m:r>
                                </m:sub>
                              </m:sSub>
                            </m:lim>
                          </m:limLow>
                        </m:fName>
                        <m:e>
                          <m:r>
                            <a:rPr lang="en-US" b="0" i="1" smtClean="0">
                              <a:latin typeface="Cambria Math" panose="02040503050406030204" pitchFamily="18" charset="0"/>
                            </a:rPr>
                            <m:t>{</m:t>
                          </m:r>
                          <m:r>
                            <a:rPr lang="en-US" b="0" i="1" smtClean="0">
                              <a:latin typeface="Cambria Math" panose="02040503050406030204" pitchFamily="18" charset="0"/>
                            </a:rPr>
                            <m:t>𝐵</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e>
                      </m:func>
                    </m:oMath>
                  </m:oMathPara>
                </a14:m>
                <a:endParaRPr lang="en-GB" dirty="0"/>
              </a:p>
              <a:p>
                <a:pPr lvl="1"/>
                <a:r>
                  <a:rPr lang="en-GB" dirty="0"/>
                  <a:t>With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𝑑</m:t>
                        </m:r>
                      </m:num>
                      <m:den>
                        <m:r>
                          <a:rPr lang="en-GB" b="0" i="1" smtClean="0">
                            <a:latin typeface="Cambria Math" panose="02040503050406030204" pitchFamily="18" charset="0"/>
                          </a:rPr>
                          <m:t>𝑑𝑡</m:t>
                        </m:r>
                      </m:den>
                    </m:f>
                    <m:r>
                      <a:rPr lang="en-GB" b="0" i="1" smtClean="0">
                        <a:latin typeface="Cambria Math" panose="02040503050406030204" pitchFamily="18" charset="0"/>
                      </a:rPr>
                      <m:t>𝑉</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𝑆</m:t>
                        </m:r>
                      </m:sub>
                    </m:sSub>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𝑆</m:t>
                        </m:r>
                      </m:e>
                    </m:acc>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𝑉</m:t>
                        </m:r>
                      </m:e>
                      <m:sub>
                        <m:r>
                          <a:rPr lang="en-GB" b="0" i="1" dirty="0" smtClean="0">
                            <a:latin typeface="Cambria Math" panose="02040503050406030204" pitchFamily="18" charset="0"/>
                          </a:rPr>
                          <m:t>𝑆</m:t>
                        </m:r>
                      </m:sub>
                    </m:sSub>
                    <m:r>
                      <a:rPr lang="en-GB" b="0" i="1" dirty="0" smtClean="0">
                        <a:latin typeface="Cambria Math" panose="02040503050406030204" pitchFamily="18" charset="0"/>
                      </a:rPr>
                      <m:t>𝐸</m:t>
                    </m:r>
                  </m:oMath>
                </a14:m>
                <a:endParaRPr lang="en-GB" dirty="0"/>
              </a:p>
              <a:p>
                <a:r>
                  <a:rPr lang="en-GB" dirty="0"/>
                  <a:t>FOC of maximum</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𝐸</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r>
                        <a:rPr lang="en-GB" b="0" i="1" smtClean="0">
                          <a:latin typeface="Cambria Math" panose="02040503050406030204" pitchFamily="18" charset="0"/>
                        </a:rPr>
                        <m:t>   (1)</m:t>
                      </m:r>
                    </m:oMath>
                  </m:oMathPara>
                </a14:m>
                <a:endParaRPr lang="en-GB" dirty="0"/>
              </a:p>
              <a:p>
                <a:r>
                  <a:rPr lang="en-GB" dirty="0"/>
                  <a:t>Apply the </a:t>
                </a:r>
                <a:r>
                  <a:rPr lang="en-GB" dirty="0">
                    <a:hlinkClick r:id="rId2"/>
                  </a:rPr>
                  <a:t>envelope theorem </a:t>
                </a:r>
                <a:r>
                  <a:rPr lang="en-GB" dirty="0"/>
                  <a:t>to the Bellman equation (costate </a:t>
                </a:r>
                <a:r>
                  <a:rPr lang="en-GB" dirty="0" err="1"/>
                  <a:t>eq</a:t>
                </a:r>
                <a:r>
                  <a:rPr lang="en-GB" dirty="0"/>
                  <a:t> in optimal control)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𝑆</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GB" b="0" i="1" smtClean="0">
                          <a:latin typeface="Cambria Math" panose="02040503050406030204" pitchFamily="18" charset="0"/>
                        </a:rPr>
                        <m:t>  </m:t>
                      </m:r>
                      <m:r>
                        <a:rPr lang="en-GB" b="0" i="1" smtClean="0">
                          <a:latin typeface="Cambria Math" panose="02040503050406030204" pitchFamily="18" charset="0"/>
                        </a:rPr>
                        <m:t>(2)</m:t>
                      </m:r>
                    </m:oMath>
                  </m:oMathPara>
                </a14:m>
                <a:endParaRPr lang="en-GB" dirty="0"/>
              </a:p>
              <a:p>
                <a:r>
                  <a:rPr lang="en-GB" dirty="0"/>
                  <a:t>Take the time derivative of eq. 1</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𝐸</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d>
                      <m:r>
                        <a:rPr lang="en-US" b="0" i="1" smtClean="0">
                          <a:latin typeface="Cambria Math" panose="02040503050406030204" pitchFamily="18" charset="0"/>
                        </a:rPr>
                        <m:t>=</m:t>
                      </m:r>
                      <m:r>
                        <a:rPr lang="en-GB"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e>
                      </m:d>
                      <m:r>
                        <a:rPr lang="en-GB" b="0" i="0" smtClean="0">
                          <a:latin typeface="Cambria Math" panose="02040503050406030204" pitchFamily="18" charset="0"/>
                        </a:rPr>
                        <m:t>  (3)</m:t>
                      </m:r>
                    </m:oMath>
                  </m:oMathPara>
                </a14:m>
                <a:endParaRPr lang="en-US" b="0" dirty="0"/>
              </a:p>
              <a:p>
                <a:r>
                  <a:rPr lang="en-US" dirty="0"/>
                  <a:t>Substitute out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oMath>
                </a14:m>
                <a:r>
                  <a:rPr lang="en-US" dirty="0"/>
                  <a:t> from eq. 2 and 3 gives the Euler Equation </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𝐸𝐸</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r>
                        <a:rPr lang="en-US" b="0" i="1" dirty="0" smtClean="0">
                          <a:latin typeface="Cambria Math" panose="02040503050406030204" pitchFamily="18" charset="0"/>
                        </a:rPr>
                        <m:t>=</m:t>
                      </m:r>
                      <m:r>
                        <a:rPr lang="en-US" b="0" i="1" dirty="0" smtClean="0">
                          <a:latin typeface="Cambria Math" panose="02040503050406030204" pitchFamily="18" charset="0"/>
                        </a:rPr>
                        <m:t>𝑟</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𝐸</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𝑆</m:t>
                          </m:r>
                        </m:sub>
                      </m:sSub>
                    </m:oMath>
                  </m:oMathPara>
                </a14:m>
                <a:endParaRPr lang="en-GB" dirty="0"/>
              </a:p>
              <a:p>
                <a:r>
                  <a:rPr lang="en-GB" dirty="0"/>
                  <a:t>Together with the equation of motion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b="0" i="1" dirty="0" smtClean="0">
                        <a:latin typeface="Cambria Math" panose="02040503050406030204" pitchFamily="18" charset="0"/>
                      </a:rPr>
                      <m:t> </m:t>
                    </m:r>
                  </m:oMath>
                </a14:m>
                <a:r>
                  <a:rPr lang="en-GB" dirty="0"/>
                  <a:t>, we have a system of 2 differential equations for 2 variables (E and S). </a:t>
                </a:r>
              </a:p>
              <a:p>
                <a:pPr marL="0" indent="0">
                  <a:buNone/>
                </a:pP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DC25FFF3-E8D3-FE2B-C9F9-5E4F5F905266}"/>
                  </a:ext>
                </a:extLst>
              </p:cNvPr>
              <p:cNvSpPr>
                <a:spLocks noGrp="1" noRot="1" noChangeAspect="1" noMove="1" noResize="1" noEditPoints="1" noAdjustHandles="1" noChangeArrowheads="1" noChangeShapeType="1" noTextEdit="1"/>
              </p:cNvSpPr>
              <p:nvPr>
                <p:ph idx="1"/>
              </p:nvPr>
            </p:nvSpPr>
            <p:spPr>
              <a:blipFill>
                <a:blip r:embed="rId3"/>
                <a:stretch>
                  <a:fillRect l="-227" t="-1124" b="-146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947BC5C0-EE45-7765-FB37-5F349DF63B20}"/>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289B64B1-DA3E-D844-44E9-ABD79E26EFEE}"/>
              </a:ext>
            </a:extLst>
          </p:cNvPr>
          <p:cNvSpPr>
            <a:spLocks noGrp="1"/>
          </p:cNvSpPr>
          <p:nvPr>
            <p:ph type="sldNum" sz="quarter" idx="12"/>
          </p:nvPr>
        </p:nvSpPr>
        <p:spPr/>
        <p:txBody>
          <a:bodyPr/>
          <a:lstStyle/>
          <a:p>
            <a:fld id="{B9097B9D-3A8D-48A6-98EE-2798A7397123}" type="slidenum">
              <a:rPr lang="en-BE" smtClean="0"/>
              <a:t>21</a:t>
            </a:fld>
            <a:endParaRPr lang="en-BE"/>
          </a:p>
        </p:txBody>
      </p:sp>
    </p:spTree>
    <p:extLst>
      <p:ext uri="{BB962C8B-B14F-4D97-AF65-F5344CB8AC3E}">
        <p14:creationId xmlns:p14="http://schemas.microsoft.com/office/powerpoint/2010/main" val="326354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FCC8-0675-385E-9577-DB6A9E304B7E}"/>
              </a:ext>
            </a:extLst>
          </p:cNvPr>
          <p:cNvSpPr>
            <a:spLocks noGrp="1"/>
          </p:cNvSpPr>
          <p:nvPr>
            <p:ph type="title"/>
          </p:nvPr>
        </p:nvSpPr>
        <p:spPr/>
        <p:txBody>
          <a:bodyPr/>
          <a:lstStyle/>
          <a:p>
            <a:r>
              <a:rPr lang="en-GB" dirty="0"/>
              <a:t>Intuition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BF3FD3-E4C8-C729-D7CF-FBCA194148DB}"/>
                  </a:ext>
                </a:extLst>
              </p:cNvPr>
              <p:cNvSpPr>
                <a:spLocks noGrp="1"/>
              </p:cNvSpPr>
              <p:nvPr>
                <p:ph idx="1"/>
              </p:nvPr>
            </p:nvSpPr>
            <p:spPr/>
            <p:txBody>
              <a:bodyPr>
                <a:normAutofit/>
              </a:bodyPr>
              <a:lstStyle/>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𝑆</m:t>
                        </m:r>
                      </m:sub>
                    </m:sSub>
                  </m:oMath>
                </a14:m>
                <a:r>
                  <a:rPr lang="en-GB" dirty="0"/>
                  <a:t> is the shadow price of the stock variable, the increase in the Value function if we start the problem with one unit of stock extra. (It equals the shadow price of optimal control)</a:t>
                </a:r>
              </a:p>
              <a:p>
                <a:r>
                  <a:rPr lang="en-GB" dirty="0"/>
                  <a:t>Using the integral definition of the value function (and Leibniz rule) eq. 1 becomes</a:t>
                </a:r>
                <a:endParaRPr lang="en-GB"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𝐸</m:t>
                                  </m:r>
                                </m:sub>
                              </m:sSub>
                            </m:e>
                          </m:groupChr>
                        </m:e>
                        <m:lim>
                          <m:r>
                            <a:rPr lang="en-US" b="0" i="1" smtClean="0">
                              <a:latin typeface="Cambria Math" panose="02040503050406030204" pitchFamily="18" charset="0"/>
                            </a:rPr>
                            <m:t>𝑀𝐴𝐶</m:t>
                          </m:r>
                        </m:lim>
                      </m:limLow>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𝑡</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𝑡</m:t>
                                          </m:r>
                                        </m:e>
                                      </m:d>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𝜏</m:t>
                                          </m:r>
                                        </m:sub>
                                      </m:sSub>
                                    </m:sub>
                                  </m:sSub>
                                </m:e>
                              </m:nary>
                              <m:r>
                                <a:rPr lang="en-US" b="0" i="1" smtClean="0">
                                  <a:latin typeface="Cambria Math" panose="02040503050406030204" pitchFamily="18" charset="0"/>
                                </a:rPr>
                                <m:t>𝑑𝑡</m:t>
                              </m:r>
                            </m:e>
                          </m:groupChr>
                        </m:e>
                        <m:lim>
                          <m:r>
                            <a:rPr lang="en-US" b="0" i="1" smtClean="0">
                              <a:latin typeface="Cambria Math" panose="02040503050406030204" pitchFamily="18" charset="0"/>
                            </a:rPr>
                            <m:t>𝑆𝐶𝐶</m:t>
                          </m:r>
                        </m:lim>
                      </m:limLow>
                    </m:oMath>
                  </m:oMathPara>
                </a14:m>
                <a:endParaRPr lang="en-GB" dirty="0"/>
              </a:p>
              <a:p>
                <a:r>
                  <a:rPr lang="en-GB" dirty="0"/>
                  <a:t>Eq. 2 can be written as an optimal growth rate of the SCC : </a:t>
                </a:r>
              </a:p>
              <a:p>
                <a:pPr marL="0" indent="0">
                  <a:buNone/>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𝑆</m:t>
                              </m:r>
                            </m:sub>
                          </m:sSub>
                        </m:den>
                      </m:f>
                      <m:r>
                        <a:rPr lang="en-US" b="0"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𝑆</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𝑆</m:t>
                              </m:r>
                            </m:sub>
                          </m:sSub>
                        </m:den>
                      </m:f>
                    </m:oMath>
                  </m:oMathPara>
                </a14:m>
                <a:endParaRPr lang="en-GB" dirty="0"/>
              </a:p>
              <a:p>
                <a:r>
                  <a:rPr lang="en-GB" dirty="0"/>
                  <a:t>Most IAM’s apply cost-effectiveness, by replacing damages by a temperature constraint. The result is that the MAC raises at the discount rate, i.e. too fast, starting too low. It is always welfare increasing to abate more at the start, and less in the long run. </a:t>
                </a:r>
              </a:p>
              <a:p>
                <a:endParaRPr lang="en-GB" dirty="0"/>
              </a:p>
            </p:txBody>
          </p:sp>
        </mc:Choice>
        <mc:Fallback>
          <p:sp>
            <p:nvSpPr>
              <p:cNvPr id="3" name="Content Placeholder 2">
                <a:extLst>
                  <a:ext uri="{FF2B5EF4-FFF2-40B4-BE49-F238E27FC236}">
                    <a16:creationId xmlns:a16="http://schemas.microsoft.com/office/drawing/2014/main" id="{F1BF3FD3-E4C8-C729-D7CF-FBCA194148DB}"/>
                  </a:ext>
                </a:extLst>
              </p:cNvPr>
              <p:cNvSpPr>
                <a:spLocks noGrp="1" noRot="1" noChangeAspect="1" noMove="1" noResize="1" noEditPoints="1" noAdjustHandles="1" noChangeArrowheads="1" noChangeShapeType="1" noTextEdit="1"/>
              </p:cNvSpPr>
              <p:nvPr>
                <p:ph idx="1"/>
              </p:nvPr>
            </p:nvSpPr>
            <p:spPr>
              <a:blipFill>
                <a:blip r:embed="rId2"/>
                <a:stretch>
                  <a:fillRect l="-284" t="-562" r="-964"/>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F5F170DD-47C9-E1D8-7876-AFB2A55DA4CB}"/>
              </a:ext>
            </a:extLst>
          </p:cNvPr>
          <p:cNvSpPr>
            <a:spLocks noGrp="1"/>
          </p:cNvSpPr>
          <p:nvPr>
            <p:ph type="ftr" sz="quarter" idx="4294967295"/>
          </p:nvPr>
        </p:nvSpPr>
        <p:spPr>
          <a:xfrm rot="5400000">
            <a:off x="9990664" y="3225298"/>
            <a:ext cx="3859795" cy="304801"/>
          </a:xfrm>
          <a:prstGeom prst="rect">
            <a:avLst/>
          </a:prstGeom>
        </p:spPr>
        <p:txBody>
          <a:bodyPr/>
          <a:lstStyle/>
          <a:p>
            <a:r>
              <a:rPr lang="en-US" dirty="0"/>
              <a:t> | IAM &amp; uncertainty</a:t>
            </a:r>
            <a:endParaRPr lang="en-BE" dirty="0"/>
          </a:p>
        </p:txBody>
      </p:sp>
      <p:sp>
        <p:nvSpPr>
          <p:cNvPr id="5" name="Slide Number Placeholder 4">
            <a:extLst>
              <a:ext uri="{FF2B5EF4-FFF2-40B4-BE49-F238E27FC236}">
                <a16:creationId xmlns:a16="http://schemas.microsoft.com/office/drawing/2014/main" id="{A3C4EAF1-CD02-C109-06FA-EA0E446F9CC2}"/>
              </a:ext>
            </a:extLst>
          </p:cNvPr>
          <p:cNvSpPr>
            <a:spLocks noGrp="1"/>
          </p:cNvSpPr>
          <p:nvPr>
            <p:ph type="sldNum" sz="quarter" idx="12"/>
          </p:nvPr>
        </p:nvSpPr>
        <p:spPr/>
        <p:txBody>
          <a:bodyPr/>
          <a:lstStyle/>
          <a:p>
            <a:fld id="{B9097B9D-3A8D-48A6-98EE-2798A7397123}" type="slidenum">
              <a:rPr lang="en-BE" smtClean="0"/>
              <a:t>22</a:t>
            </a:fld>
            <a:endParaRPr lang="en-BE"/>
          </a:p>
        </p:txBody>
      </p:sp>
    </p:spTree>
    <p:extLst>
      <p:ext uri="{BB962C8B-B14F-4D97-AF65-F5344CB8AC3E}">
        <p14:creationId xmlns:p14="http://schemas.microsoft.com/office/powerpoint/2010/main" val="267759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1AC2-33F2-8E3D-1B3D-6A8BE2256FF9}"/>
              </a:ext>
            </a:extLst>
          </p:cNvPr>
          <p:cNvSpPr>
            <a:spLocks noGrp="1"/>
          </p:cNvSpPr>
          <p:nvPr>
            <p:ph type="title"/>
          </p:nvPr>
        </p:nvSpPr>
        <p:spPr/>
        <p:txBody>
          <a:bodyPr/>
          <a:lstStyle/>
          <a:p>
            <a:r>
              <a:rPr lang="en-GB" dirty="0"/>
              <a:t>Boundary Value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E0FCF80-E188-77E8-9491-0F6264C9BA91}"/>
                  </a:ext>
                </a:extLst>
              </p:cNvPr>
              <p:cNvSpPr>
                <a:spLocks noGrp="1"/>
              </p:cNvSpPr>
              <p:nvPr>
                <p:ph idx="1"/>
              </p:nvPr>
            </p:nvSpPr>
            <p:spPr>
              <a:xfrm>
                <a:off x="639440" y="1220406"/>
                <a:ext cx="10946424" cy="5424992"/>
              </a:xfrm>
            </p:spPr>
            <p:txBody>
              <a:bodyPr/>
              <a:lstStyle/>
              <a:p>
                <a:pPr marL="0" indent="0">
                  <a:buNone/>
                </a:pPr>
                <a:r>
                  <a:rPr lang="en-US" b="0" dirty="0"/>
                  <a:t>The Euler equation and the equation of motion give us a system of 2 differential equations </a:t>
                </a:r>
                <a:r>
                  <a:rPr lang="en-GB" dirty="0"/>
                  <a:t>for 2 variables </a:t>
                </a:r>
                <a:r>
                  <a:rPr lang="en-US" b="0"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r>
                        <a:rPr lang="en-US"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US" b="0" i="1" dirty="0" smtClean="0">
                              <a:latin typeface="Cambria Math" panose="02040503050406030204" pitchFamily="18" charset="0"/>
                            </a:rPr>
                            <m:t>𝑟</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𝐸</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𝑆</m:t>
                              </m:r>
                            </m:sub>
                          </m:sSub>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𝐵</m:t>
                              </m:r>
                            </m:e>
                            <m:sub>
                              <m:r>
                                <a:rPr lang="en-GB" b="0" i="1" dirty="0" smtClean="0">
                                  <a:latin typeface="Cambria Math" panose="02040503050406030204" pitchFamily="18" charset="0"/>
                                </a:rPr>
                                <m:t>𝐸𝐸</m:t>
                              </m:r>
                            </m:sub>
                          </m:sSub>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𝑆</m:t>
                          </m:r>
                        </m:e>
                      </m:acc>
                      <m:r>
                        <a:rPr lang="en-GB" b="0" i="1" dirty="0" smtClean="0">
                          <a:latin typeface="Cambria Math" panose="02040503050406030204" pitchFamily="18" charset="0"/>
                        </a:rPr>
                        <m:t>=</m:t>
                      </m:r>
                      <m:r>
                        <a:rPr lang="en-GB" b="0" i="1" dirty="0" smtClean="0">
                          <a:latin typeface="Cambria Math" panose="02040503050406030204" pitchFamily="18" charset="0"/>
                        </a:rPr>
                        <m:t>𝐸</m:t>
                      </m:r>
                    </m:oMath>
                  </m:oMathPara>
                </a14:m>
                <a:endParaRPr lang="en-GB" dirty="0"/>
              </a:p>
              <a:p>
                <a:r>
                  <a:rPr lang="en-GB" dirty="0"/>
                  <a:t>This can be solved as a boundary value problem using boundaries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2200</m:t>
                          </m:r>
                        </m:sub>
                      </m:sSub>
                      <m:r>
                        <a:rPr lang="en-US" b="0" i="1" smtClean="0">
                          <a:latin typeface="Cambria Math" panose="02040503050406030204" pitchFamily="18" charset="0"/>
                        </a:rPr>
                        <m:t>=0</m:t>
                      </m:r>
                    </m:oMath>
                  </m:oMathPara>
                </a14:m>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1.2°</m:t>
                          </m:r>
                          <m:r>
                            <a:rPr lang="en-US" b="0" i="1" smtClean="0">
                              <a:latin typeface="Cambria Math" panose="02040503050406030204" pitchFamily="18" charset="0"/>
                            </a:rPr>
                            <m:t>𝐶</m:t>
                          </m:r>
                        </m:num>
                        <m:den>
                          <m:r>
                            <a:rPr lang="en-US" b="0" i="1" smtClean="0">
                              <a:latin typeface="Cambria Math" panose="02040503050406030204" pitchFamily="18" charset="0"/>
                            </a:rPr>
                            <m:t>𝜁</m:t>
                          </m:r>
                        </m:den>
                      </m:f>
                    </m:oMath>
                  </m:oMathPara>
                </a14:m>
                <a:endParaRPr lang="en-GB" dirty="0"/>
              </a:p>
              <a:p>
                <a:r>
                  <a:rPr lang="en-GB" dirty="0" err="1"/>
                  <a:t>Matlab</a:t>
                </a:r>
                <a:r>
                  <a:rPr lang="en-GB" dirty="0"/>
                  <a:t> function </a:t>
                </a:r>
                <a:r>
                  <a:rPr lang="en-GB" dirty="0">
                    <a:hlinkClick r:id="rId2"/>
                  </a:rPr>
                  <a:t>https://uk.mathworks.com/help/matlab/ref/bvp4c.html</a:t>
                </a:r>
                <a:r>
                  <a:rPr lang="en-GB" dirty="0"/>
                  <a:t> </a:t>
                </a:r>
              </a:p>
            </p:txBody>
          </p:sp>
        </mc:Choice>
        <mc:Fallback>
          <p:sp>
            <p:nvSpPr>
              <p:cNvPr id="3" name="Content Placeholder 2">
                <a:extLst>
                  <a:ext uri="{FF2B5EF4-FFF2-40B4-BE49-F238E27FC236}">
                    <a16:creationId xmlns:a16="http://schemas.microsoft.com/office/drawing/2014/main" id="{2E0FCF80-E188-77E8-9491-0F6264C9BA91}"/>
                  </a:ext>
                </a:extLst>
              </p:cNvPr>
              <p:cNvSpPr>
                <a:spLocks noGrp="1" noRot="1" noChangeAspect="1" noMove="1" noResize="1" noEditPoints="1" noAdjustHandles="1" noChangeArrowheads="1" noChangeShapeType="1" noTextEdit="1"/>
              </p:cNvSpPr>
              <p:nvPr>
                <p:ph idx="1"/>
              </p:nvPr>
            </p:nvSpPr>
            <p:spPr>
              <a:xfrm>
                <a:off x="639440" y="1220406"/>
                <a:ext cx="10946424" cy="5424992"/>
              </a:xfrm>
              <a:blipFill>
                <a:blip r:embed="rId3"/>
                <a:stretch>
                  <a:fillRect l="-612"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97458D91-854F-E672-44E9-CDFA83D70FBC}"/>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AC7E0F67-A29C-D76D-C58C-84DA1F07E026}"/>
              </a:ext>
            </a:extLst>
          </p:cNvPr>
          <p:cNvSpPr>
            <a:spLocks noGrp="1"/>
          </p:cNvSpPr>
          <p:nvPr>
            <p:ph type="sldNum" sz="quarter" idx="12"/>
          </p:nvPr>
        </p:nvSpPr>
        <p:spPr/>
        <p:txBody>
          <a:bodyPr/>
          <a:lstStyle/>
          <a:p>
            <a:fld id="{B9097B9D-3A8D-48A6-98EE-2798A7397123}" type="slidenum">
              <a:rPr lang="en-BE" smtClean="0"/>
              <a:t>23</a:t>
            </a:fld>
            <a:endParaRPr lang="en-BE"/>
          </a:p>
        </p:txBody>
      </p:sp>
    </p:spTree>
    <p:extLst>
      <p:ext uri="{BB962C8B-B14F-4D97-AF65-F5344CB8AC3E}">
        <p14:creationId xmlns:p14="http://schemas.microsoft.com/office/powerpoint/2010/main" val="31141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154C-EBFC-9D4B-0563-7939CD425BC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529BC1F-5DB9-B186-F274-AA4D5930DB66}"/>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AE2B8A80-AA70-5579-4054-33A8141E1FF7}"/>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18392E23-EA40-40E9-9D64-38FC3A18861E}"/>
              </a:ext>
            </a:extLst>
          </p:cNvPr>
          <p:cNvSpPr>
            <a:spLocks noGrp="1"/>
          </p:cNvSpPr>
          <p:nvPr>
            <p:ph type="sldNum" sz="quarter" idx="12"/>
          </p:nvPr>
        </p:nvSpPr>
        <p:spPr/>
        <p:txBody>
          <a:bodyPr/>
          <a:lstStyle/>
          <a:p>
            <a:fld id="{B9097B9D-3A8D-48A6-98EE-2798A7397123}" type="slidenum">
              <a:rPr lang="en-BE" smtClean="0"/>
              <a:t>24</a:t>
            </a:fld>
            <a:endParaRPr lang="en-BE"/>
          </a:p>
        </p:txBody>
      </p:sp>
      <p:pic>
        <p:nvPicPr>
          <p:cNvPr id="7" name="Picture 6">
            <a:extLst>
              <a:ext uri="{FF2B5EF4-FFF2-40B4-BE49-F238E27FC236}">
                <a16:creationId xmlns:a16="http://schemas.microsoft.com/office/drawing/2014/main" id="{5828EAD4-2611-62DC-25E1-C29411695AD2}"/>
              </a:ext>
            </a:extLst>
          </p:cNvPr>
          <p:cNvPicPr>
            <a:picLocks noChangeAspect="1"/>
          </p:cNvPicPr>
          <p:nvPr/>
        </p:nvPicPr>
        <p:blipFill>
          <a:blip r:embed="rId2"/>
          <a:stretch>
            <a:fillRect/>
          </a:stretch>
        </p:blipFill>
        <p:spPr>
          <a:xfrm>
            <a:off x="9525" y="0"/>
            <a:ext cx="12172950" cy="6858000"/>
          </a:xfrm>
          <a:prstGeom prst="rect">
            <a:avLst/>
          </a:prstGeom>
        </p:spPr>
      </p:pic>
    </p:spTree>
    <p:extLst>
      <p:ext uri="{BB962C8B-B14F-4D97-AF65-F5344CB8AC3E}">
        <p14:creationId xmlns:p14="http://schemas.microsoft.com/office/powerpoint/2010/main" val="2148742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67B3-3FD4-43C8-AED4-0509F72CC4D7}"/>
              </a:ext>
            </a:extLst>
          </p:cNvPr>
          <p:cNvSpPr>
            <a:spLocks noGrp="1"/>
          </p:cNvSpPr>
          <p:nvPr>
            <p:ph type="title"/>
          </p:nvPr>
        </p:nvSpPr>
        <p:spPr/>
        <p:txBody>
          <a:bodyPr/>
          <a:lstStyle/>
          <a:p>
            <a:r>
              <a:rPr lang="en-GB" dirty="0"/>
              <a:t>Same solution with optimal control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87F2100-E755-4B00-80BC-0C760117C3E6}"/>
                  </a:ext>
                </a:extLst>
              </p:cNvPr>
              <p:cNvSpPr>
                <a:spLocks noGrp="1"/>
              </p:cNvSpPr>
              <p:nvPr>
                <p:ph idx="1"/>
              </p:nvPr>
            </p:nvSpPr>
            <p:spPr>
              <a:xfrm>
                <a:off x="639440" y="1220406"/>
                <a:ext cx="11316340" cy="5424992"/>
              </a:xfrm>
            </p:spPr>
            <p:txBody>
              <a:bodyPr>
                <a:normAutofit/>
              </a:bodyPr>
              <a:lstStyle/>
              <a:p>
                <a:r>
                  <a:rPr lang="en-GB" dirty="0"/>
                  <a:t>Current value Hamiltonian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ℋ</m:t>
                          </m:r>
                        </m:e>
                        <m:sup>
                          <m:r>
                            <a:rPr lang="en-US" b="0" i="1" smtClean="0">
                              <a:latin typeface="Cambria Math" panose="02040503050406030204" pitchFamily="18" charset="0"/>
                            </a:rPr>
                            <m:t>𝐶𝑉</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r>
                                <a:rPr lang="en-US" i="1">
                                  <a:latin typeface="Cambria Math" panose="02040503050406030204" pitchFamily="18" charset="0"/>
                                </a:rPr>
                                <m:t>𝐵</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groupChr>
                        </m:e>
                        <m:lim>
                          <m:r>
                            <a:rPr lang="en-US" b="0" i="1" smtClean="0">
                              <a:latin typeface="Cambria Math" panose="02040503050406030204" pitchFamily="18" charset="0"/>
                            </a:rPr>
                            <m:t>𝑜𝑏𝑗𝑒𝑐𝑡𝑖𝑣𝑒</m:t>
                          </m:r>
                          <m:r>
                            <a:rPr lang="en-US" b="0" i="1" smtClean="0">
                              <a:latin typeface="Cambria Math" panose="02040503050406030204" pitchFamily="18" charset="0"/>
                            </a:rPr>
                            <m:t> </m:t>
                          </m:r>
                          <m:r>
                            <a:rPr lang="en-US" b="0" i="1" smtClean="0">
                              <a:latin typeface="Cambria Math" panose="02040503050406030204" pitchFamily="18" charset="0"/>
                            </a:rPr>
                            <m:t>𝑓𝑐𝑡</m:t>
                          </m:r>
                        </m:lim>
                      </m:limLow>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r>
                                <a:rPr lang="en-US" b="0" i="1" smtClean="0">
                                  <a:latin typeface="Cambria Math" panose="02040503050406030204" pitchFamily="18" charset="0"/>
                                </a:rPr>
                                <m:t>𝜇</m:t>
                              </m:r>
                            </m:e>
                          </m:groupChr>
                        </m:e>
                        <m:lim>
                          <m:eqArr>
                            <m:eqArrPr>
                              <m:ctrlPr>
                                <a:rPr lang="en-US" b="0" i="1" smtClean="0">
                                  <a:latin typeface="Cambria Math" panose="02040503050406030204" pitchFamily="18" charset="0"/>
                                </a:rPr>
                              </m:ctrlPr>
                            </m:eqArrPr>
                            <m:e>
                              <m:r>
                                <a:rPr lang="en-US" b="0" i="1" smtClean="0">
                                  <a:latin typeface="Cambria Math" panose="02040503050406030204" pitchFamily="18" charset="0"/>
                                </a:rPr>
                                <m:t>𝑠h𝑎𝑑𝑜𝑤</m:t>
                              </m:r>
                              <m:r>
                                <a:rPr lang="en-US" b="0" i="1" smtClean="0">
                                  <a:latin typeface="Cambria Math" panose="02040503050406030204" pitchFamily="18" charset="0"/>
                                </a:rPr>
                                <m:t> </m:t>
                              </m:r>
                            </m:e>
                            <m:e>
                              <m:r>
                                <a:rPr lang="en-US" b="0" i="1" smtClean="0">
                                  <a:latin typeface="Cambria Math" panose="02040503050406030204" pitchFamily="18" charset="0"/>
                                </a:rPr>
                                <m:t>𝑝𝑟𝑖𝑐𝑒</m:t>
                              </m:r>
                            </m:e>
                          </m:eqArr>
                        </m:lim>
                      </m:limLow>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r>
                                <a:rPr lang="en-US" b="0" i="1" smtClean="0">
                                  <a:latin typeface="Cambria Math" panose="02040503050406030204" pitchFamily="18" charset="0"/>
                                </a:rPr>
                                <m:t>𝐸</m:t>
                              </m:r>
                            </m:e>
                          </m:groupChr>
                        </m:e>
                        <m:lim>
                          <m:eqArr>
                            <m:eqArrPr>
                              <m:ctrlPr>
                                <a:rPr lang="en-US" b="0" i="1" smtClean="0">
                                  <a:latin typeface="Cambria Math" panose="02040503050406030204" pitchFamily="18" charset="0"/>
                                </a:rPr>
                              </m:ctrlPr>
                            </m:eqArrPr>
                            <m:e>
                              <m:r>
                                <a:rPr lang="en-US" b="0" i="1" smtClean="0">
                                  <a:latin typeface="Cambria Math" panose="02040503050406030204" pitchFamily="18" charset="0"/>
                                </a:rPr>
                                <m:t>𝑒𝑞𝑢𝑎𝑡𝑖𝑜𝑛</m:t>
                              </m:r>
                              <m:r>
                                <a:rPr lang="en-US" b="0" i="1" smtClean="0">
                                  <a:latin typeface="Cambria Math" panose="02040503050406030204" pitchFamily="18" charset="0"/>
                                </a:rPr>
                                <m:t>  </m:t>
                              </m:r>
                            </m:e>
                            <m:e>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𝑚𝑜𝑡𝑖𝑜𝑛</m:t>
                              </m:r>
                            </m:e>
                          </m:eqArr>
                        </m:lim>
                      </m:limLow>
                    </m:oMath>
                  </m:oMathPara>
                </a14:m>
                <a:endParaRPr lang="en-GB" dirty="0"/>
              </a:p>
              <a:p>
                <a:r>
                  <a:rPr lang="en-GB" dirty="0"/>
                  <a:t>FOC for maximum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ℋ</m:t>
                        </m:r>
                      </m:num>
                      <m:den>
                        <m:r>
                          <a:rPr lang="en-US" i="1">
                            <a:latin typeface="Cambria Math" panose="02040503050406030204" pitchFamily="18" charset="0"/>
                          </a:rPr>
                          <m:t>𝜕</m:t>
                        </m:r>
                        <m:r>
                          <a:rPr lang="en-US" i="1">
                            <a:latin typeface="Cambria Math" panose="02040503050406030204" pitchFamily="18" charset="0"/>
                          </a:rPr>
                          <m:t>𝐸</m:t>
                        </m:r>
                      </m:den>
                    </m:f>
                    <m:r>
                      <a:rPr lang="en-US" i="1">
                        <a:latin typeface="Cambria Math" panose="02040503050406030204" pitchFamily="18" charset="0"/>
                      </a:rPr>
                      <m:t>=0</m:t>
                    </m:r>
                  </m:oMath>
                </a14:m>
                <a:endParaRPr lang="en-GB"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𝐸</m:t>
                                  </m:r>
                                </m:sub>
                              </m:sSub>
                            </m:e>
                          </m:groupChr>
                        </m:e>
                        <m:lim>
                          <m:r>
                            <a:rPr lang="en-US" b="0" i="1" smtClean="0">
                              <a:latin typeface="Cambria Math" panose="02040503050406030204" pitchFamily="18" charset="0"/>
                            </a:rPr>
                            <m:t>𝑀𝐴𝐶</m:t>
                          </m:r>
                        </m:lim>
                      </m:limLow>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  (1)</m:t>
                      </m:r>
                    </m:oMath>
                  </m:oMathPara>
                </a14:m>
                <a:endParaRPr lang="en-GB" dirty="0"/>
              </a:p>
              <a:p>
                <a:pPr lvl="1"/>
                <a:r>
                  <a:rPr lang="en-US" dirty="0"/>
                  <a:t>The shadow price of emissions equals the present value of the MAC </a:t>
                </a:r>
              </a:p>
              <a:p>
                <a:r>
                  <a:rPr lang="en-US" dirty="0"/>
                  <a:t>Costate equation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ℋ</m:t>
                            </m:r>
                          </m:e>
                          <m:sup>
                            <m:r>
                              <a:rPr lang="en-US" i="1">
                                <a:latin typeface="Cambria Math" panose="02040503050406030204" pitchFamily="18" charset="0"/>
                              </a:rPr>
                              <m:t>𝐶𝑉</m:t>
                            </m:r>
                          </m:sup>
                        </m:sSup>
                      </m:num>
                      <m:den>
                        <m:r>
                          <a:rPr lang="en-US" b="0" i="1" smtClean="0">
                            <a:latin typeface="Cambria Math" panose="02040503050406030204" pitchFamily="18" charset="0"/>
                          </a:rPr>
                          <m:t>𝜕</m:t>
                        </m:r>
                        <m:r>
                          <a:rPr lang="en-US" b="0" i="1" smtClean="0">
                            <a:latin typeface="Cambria Math" panose="02040503050406030204" pitchFamily="18" charset="0"/>
                          </a:rPr>
                          <m:t>𝑆</m:t>
                        </m:r>
                      </m:den>
                    </m:f>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𝜇</m:t>
                        </m:r>
                      </m:e>
                    </m:acc>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𝜇</m:t>
                    </m:r>
                  </m:oMath>
                </a14:m>
                <a:endParaRPr lang="en-GB" dirty="0"/>
              </a:p>
              <a:p>
                <a:pPr marL="5715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𝑆</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𝜇</m:t>
                      </m:r>
                      <m:r>
                        <a:rPr lang="en-US" b="0" i="1" smtClean="0">
                          <a:latin typeface="Cambria Math" panose="02040503050406030204" pitchFamily="18" charset="0"/>
                        </a:rPr>
                        <m:t>   (2)  </m:t>
                      </m:r>
                    </m:oMath>
                  </m:oMathPara>
                </a14:m>
                <a:endParaRPr lang="en-US" b="0" i="1" dirty="0">
                  <a:latin typeface="Cambria Math" panose="02040503050406030204" pitchFamily="18" charset="0"/>
                </a:endParaRPr>
              </a:p>
              <a:p>
                <a:pPr marL="514350" lvl="1" indent="0">
                  <a:buNone/>
                </a:pPr>
                <a:endParaRPr lang="en-US" b="0" i="1" dirty="0">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787F2100-E755-4B00-80BC-0C760117C3E6}"/>
                  </a:ext>
                </a:extLst>
              </p:cNvPr>
              <p:cNvSpPr>
                <a:spLocks noGrp="1" noRot="1" noChangeAspect="1" noMove="1" noResize="1" noEditPoints="1" noAdjustHandles="1" noChangeArrowheads="1" noChangeShapeType="1" noTextEdit="1"/>
              </p:cNvSpPr>
              <p:nvPr>
                <p:ph idx="1"/>
              </p:nvPr>
            </p:nvSpPr>
            <p:spPr>
              <a:xfrm>
                <a:off x="639440" y="1220406"/>
                <a:ext cx="11316340" cy="5424992"/>
              </a:xfrm>
              <a:blipFill>
                <a:blip r:embed="rId3"/>
                <a:stretch>
                  <a:fillRect l="-269"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23362FB7-D2DE-455C-9E17-6E445B49037E}"/>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110A6DAF-A446-47E3-8AD6-533BE2644122}"/>
              </a:ext>
            </a:extLst>
          </p:cNvPr>
          <p:cNvSpPr>
            <a:spLocks noGrp="1"/>
          </p:cNvSpPr>
          <p:nvPr>
            <p:ph type="sldNum" sz="quarter" idx="12"/>
          </p:nvPr>
        </p:nvSpPr>
        <p:spPr/>
        <p:txBody>
          <a:bodyPr/>
          <a:lstStyle/>
          <a:p>
            <a:fld id="{B9097B9D-3A8D-48A6-98EE-2798A7397123}" type="slidenum">
              <a:rPr lang="en-BE" smtClean="0"/>
              <a:t>25</a:t>
            </a:fld>
            <a:endParaRPr lang="en-BE"/>
          </a:p>
        </p:txBody>
      </p:sp>
    </p:spTree>
    <p:extLst>
      <p:ext uri="{BB962C8B-B14F-4D97-AF65-F5344CB8AC3E}">
        <p14:creationId xmlns:p14="http://schemas.microsoft.com/office/powerpoint/2010/main" val="118518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3F46-B798-46B9-8641-521196C0F380}"/>
              </a:ext>
            </a:extLst>
          </p:cNvPr>
          <p:cNvSpPr>
            <a:spLocks noGrp="1"/>
          </p:cNvSpPr>
          <p:nvPr>
            <p:ph type="title"/>
          </p:nvPr>
        </p:nvSpPr>
        <p:spPr/>
        <p:txBody>
          <a:bodyPr/>
          <a:lstStyle/>
          <a:p>
            <a:r>
              <a:rPr lang="en-GB" dirty="0"/>
              <a:t>Steady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9FCD35-CEC1-4374-AF6B-F9E2CF99C0C3}"/>
                  </a:ext>
                </a:extLst>
              </p:cNvPr>
              <p:cNvSpPr>
                <a:spLocks noGrp="1"/>
              </p:cNvSpPr>
              <p:nvPr>
                <p:ph idx="1"/>
              </p:nvPr>
            </p:nvSpPr>
            <p:spPr/>
            <p:txBody>
              <a:bodyPr>
                <a:normAutofit/>
              </a:bodyPr>
              <a:lstStyle/>
              <a:p>
                <a:pPr marL="400050"/>
                <a:r>
                  <a:rPr lang="en-US" dirty="0"/>
                  <a:t>Since an emission has an ever-lasting effect, the steady state has zero emissions and a stable climate.</a:t>
                </a:r>
              </a:p>
              <a:p>
                <a:pPr marL="400050"/>
                <a:r>
                  <a:rPr lang="en-US" dirty="0"/>
                  <a:t>Setting time derivatives to zero in the preceding equation yields the steady state</a:t>
                </a:r>
              </a:p>
              <a:p>
                <a:pPr marL="57150" indent="0">
                  <a:buNone/>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i="1" smtClean="0">
                                      <a:latin typeface="Cambria Math" panose="02040503050406030204" pitchFamily="18" charset="0"/>
                                    </a:rPr>
                                    <m:t>𝐸</m:t>
                                  </m:r>
                                </m:sub>
                              </m:sSub>
                            </m:e>
                          </m:groupChr>
                        </m:e>
                        <m:lim>
                          <m:r>
                            <a:rPr lang="en-US" b="0" i="1" smtClean="0">
                              <a:latin typeface="Cambria Math" panose="02040503050406030204" pitchFamily="18" charset="0"/>
                            </a:rPr>
                            <m:t>𝑀𝐴𝐶</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𝑧𝑒𝑟𝑜</m:t>
                          </m:r>
                          <m:r>
                            <a:rPr lang="en-US" b="0" i="1" smtClean="0">
                              <a:latin typeface="Cambria Math" panose="02040503050406030204" pitchFamily="18" charset="0"/>
                            </a:rPr>
                            <m:t> </m:t>
                          </m:r>
                          <m:r>
                            <a:rPr lang="en-US" b="0" i="1" smtClean="0">
                              <a:latin typeface="Cambria Math" panose="02040503050406030204" pitchFamily="18" charset="0"/>
                            </a:rPr>
                            <m:t>𝑒𝑚𝑖𝑠𝑠𝑖𝑜𝑛𝑠</m:t>
                          </m:r>
                        </m:lim>
                      </m:limLow>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i="1">
                                          <a:latin typeface="Cambria Math" panose="02040503050406030204" pitchFamily="18" charset="0"/>
                                        </a:rPr>
                                        <m:t>𝑆</m:t>
                                      </m:r>
                                    </m:sub>
                                  </m:sSub>
                                </m:num>
                                <m:den>
                                  <m:r>
                                    <a:rPr lang="en-US" i="1">
                                      <a:latin typeface="Cambria Math" panose="02040503050406030204" pitchFamily="18" charset="0"/>
                                    </a:rPr>
                                    <m:t>𝑟</m:t>
                                  </m:r>
                                </m:den>
                              </m:f>
                            </m:e>
                          </m:groupChr>
                        </m:e>
                        <m:lim>
                          <m:eqArr>
                            <m:eqArrPr>
                              <m:ctrlPr>
                                <a:rPr lang="en-US" b="0" i="1" smtClean="0">
                                  <a:latin typeface="Cambria Math" panose="02040503050406030204" pitchFamily="18" charset="0"/>
                                </a:rPr>
                              </m:ctrlPr>
                            </m:eqArrPr>
                            <m:e>
                              <m:r>
                                <a:rPr lang="en-US" b="0" i="1" smtClean="0">
                                  <a:latin typeface="Cambria Math" panose="02040503050406030204" pitchFamily="18" charset="0"/>
                                </a:rPr>
                                <m:t>𝑒𝑣𝑒𝑟</m:t>
                              </m:r>
                              <m:r>
                                <a:rPr lang="en-US" b="0" i="1" smtClean="0">
                                  <a:latin typeface="Cambria Math" panose="02040503050406030204" pitchFamily="18" charset="0"/>
                                </a:rPr>
                                <m:t>−</m:t>
                              </m:r>
                              <m:r>
                                <a:rPr lang="en-US" b="0" i="1" smtClean="0">
                                  <a:latin typeface="Cambria Math" panose="02040503050406030204" pitchFamily="18" charset="0"/>
                                </a:rPr>
                                <m:t>𝑙𝑎𝑠𝑡𝑖𝑛𝑔</m:t>
                              </m:r>
                              <m:r>
                                <a:rPr lang="en-US" b="0" i="1" smtClean="0">
                                  <a:latin typeface="Cambria Math" panose="02040503050406030204" pitchFamily="18" charset="0"/>
                                </a:rPr>
                                <m:t> </m:t>
                              </m:r>
                              <m:r>
                                <a:rPr lang="en-US" b="0" i="1" smtClean="0">
                                  <a:latin typeface="Cambria Math" panose="02040503050406030204" pitchFamily="18" charset="0"/>
                                </a:rPr>
                                <m:t>𝑚𝑎𝑟𝑔𝑖𝑛𝑎𝑙</m:t>
                              </m:r>
                              <m:r>
                                <a:rPr lang="en-US" b="0" i="1" smtClean="0">
                                  <a:latin typeface="Cambria Math" panose="02040503050406030204" pitchFamily="18" charset="0"/>
                                </a:rPr>
                                <m:t> </m:t>
                              </m:r>
                              <m:r>
                                <a:rPr lang="en-US" b="0" i="1" smtClean="0">
                                  <a:latin typeface="Cambria Math" panose="02040503050406030204" pitchFamily="18" charset="0"/>
                                </a:rPr>
                                <m:t>𝑑𝑎𝑚𝑎𝑔𝑒</m:t>
                              </m:r>
                              <m:r>
                                <a:rPr lang="en-US" b="0" i="1" smtClean="0">
                                  <a:latin typeface="Cambria Math" panose="02040503050406030204" pitchFamily="18" charset="0"/>
                                </a:rPr>
                                <m:t> </m:t>
                              </m:r>
                            </m:e>
                            <m:e>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𝑠𝑡𝑒𝑎𝑑𝑦</m:t>
                              </m:r>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m:t>
                              </m:r>
                              <m:r>
                                <a:rPr lang="en-US" b="0" i="1" smtClean="0">
                                  <a:latin typeface="Cambria Math" panose="02040503050406030204" pitchFamily="18" charset="0"/>
                                </a:rPr>
                                <m:t>𝑡𝑒𝑚𝑝𝑒𝑟𝑎𝑡𝑢𝑟𝑒</m:t>
                              </m:r>
                              <m:r>
                                <a:rPr lang="en-US" b="0" i="1" smtClean="0">
                                  <a:latin typeface="Cambria Math" panose="02040503050406030204" pitchFamily="18" charset="0"/>
                                </a:rPr>
                                <m:t> </m:t>
                              </m:r>
                            </m:e>
                            <m:e>
                              <m:r>
                                <a:rPr lang="en-US" b="0" i="1" smtClean="0">
                                  <a:latin typeface="Cambria Math" panose="02040503050406030204" pitchFamily="18" charset="0"/>
                                </a:rPr>
                                <m:t>=</m:t>
                              </m:r>
                              <m:r>
                                <a:rPr lang="en-US" b="0" i="1" smtClean="0">
                                  <a:latin typeface="Cambria Math" panose="02040503050406030204" pitchFamily="18" charset="0"/>
                                </a:rPr>
                                <m:t>𝑆𝐶𝐶</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𝑠𝑡𝑒𝑎𝑑𝑦</m:t>
                              </m:r>
                              <m:r>
                                <a:rPr lang="en-US" b="0" i="1" smtClean="0">
                                  <a:latin typeface="Cambria Math" panose="02040503050406030204" pitchFamily="18" charset="0"/>
                                </a:rPr>
                                <m:t> </m:t>
                              </m:r>
                              <m:r>
                                <a:rPr lang="en-US" b="0" i="1" smtClean="0">
                                  <a:latin typeface="Cambria Math" panose="02040503050406030204" pitchFamily="18" charset="0"/>
                                </a:rPr>
                                <m:t>𝑠𝑡𝑎𝑡𝑒</m:t>
                              </m:r>
                            </m:e>
                          </m:eqArr>
                        </m:lim>
                      </m:limLow>
                    </m:oMath>
                  </m:oMathPara>
                </a14:m>
                <a:endParaRPr lang="en-US" dirty="0"/>
              </a:p>
              <a:p>
                <a:endParaRPr lang="en-GB" dirty="0"/>
              </a:p>
            </p:txBody>
          </p:sp>
        </mc:Choice>
        <mc:Fallback xmlns="">
          <p:sp>
            <p:nvSpPr>
              <p:cNvPr id="3" name="Content Placeholder 2">
                <a:extLst>
                  <a:ext uri="{FF2B5EF4-FFF2-40B4-BE49-F238E27FC236}">
                    <a16:creationId xmlns:a16="http://schemas.microsoft.com/office/drawing/2014/main" id="{1B9FCD35-CEC1-4374-AF6B-F9E2CF99C0C3}"/>
                  </a:ext>
                </a:extLst>
              </p:cNvPr>
              <p:cNvSpPr>
                <a:spLocks noGrp="1" noRot="1" noChangeAspect="1" noMove="1" noResize="1" noEditPoints="1" noAdjustHandles="1" noChangeArrowheads="1" noChangeShapeType="1" noTextEdit="1"/>
              </p:cNvSpPr>
              <p:nvPr>
                <p:ph idx="1"/>
              </p:nvPr>
            </p:nvSpPr>
            <p:spPr>
              <a:blipFill>
                <a:blip r:embed="rId2"/>
                <a:stretch>
                  <a:fillRect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D2A19C19-41A3-4478-A96A-617DCA0A1FE4}"/>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ACF370B1-915C-46AA-8177-20759F3EE6A1}"/>
              </a:ext>
            </a:extLst>
          </p:cNvPr>
          <p:cNvSpPr>
            <a:spLocks noGrp="1"/>
          </p:cNvSpPr>
          <p:nvPr>
            <p:ph type="sldNum" sz="quarter" idx="12"/>
          </p:nvPr>
        </p:nvSpPr>
        <p:spPr/>
        <p:txBody>
          <a:bodyPr/>
          <a:lstStyle/>
          <a:p>
            <a:fld id="{B9097B9D-3A8D-48A6-98EE-2798A7397123}" type="slidenum">
              <a:rPr lang="en-BE" smtClean="0"/>
              <a:t>26</a:t>
            </a:fld>
            <a:endParaRPr lang="en-BE"/>
          </a:p>
        </p:txBody>
      </p:sp>
    </p:spTree>
    <p:extLst>
      <p:ext uri="{BB962C8B-B14F-4D97-AF65-F5344CB8AC3E}">
        <p14:creationId xmlns:p14="http://schemas.microsoft.com/office/powerpoint/2010/main" val="150012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3E2C-B426-4D85-ACAB-B650BE2B2BDA}"/>
              </a:ext>
            </a:extLst>
          </p:cNvPr>
          <p:cNvSpPr>
            <a:spLocks noGrp="1"/>
          </p:cNvSpPr>
          <p:nvPr>
            <p:ph type="title"/>
          </p:nvPr>
        </p:nvSpPr>
        <p:spPr/>
        <p:txBody>
          <a:bodyPr/>
          <a:lstStyle/>
          <a:p>
            <a:r>
              <a:rPr lang="en-GB" dirty="0"/>
              <a:t>MAC=SCC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35697A-FF8A-4BA7-B01E-A510DC78AEB0}"/>
                  </a:ext>
                </a:extLst>
              </p:cNvPr>
              <p:cNvSpPr>
                <a:spLocks noGrp="1"/>
              </p:cNvSpPr>
              <p:nvPr>
                <p:ph idx="1"/>
              </p:nvPr>
            </p:nvSpPr>
            <p:spPr>
              <a:xfrm>
                <a:off x="639439" y="1000745"/>
                <a:ext cx="10913121" cy="5857255"/>
              </a:xfrm>
            </p:spPr>
            <p:txBody>
              <a:bodyPr>
                <a:normAutofit fontScale="85000" lnSpcReduction="10000"/>
              </a:bodyPr>
              <a:lstStyle/>
              <a:p>
                <a:pPr marL="400050"/>
                <a:r>
                  <a:rPr lang="en-US" dirty="0"/>
                  <a:t>The costate equation is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r>
                      <a:rPr lang="en-US" b="0"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𝜇</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𝑆</m:t>
                        </m:r>
                      </m:sub>
                    </m:sSub>
                  </m:oMath>
                </a14:m>
                <a:r>
                  <a:rPr lang="en-US" dirty="0"/>
                  <a:t>. Considering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𝑆</m:t>
                        </m:r>
                      </m:sub>
                    </m:sSub>
                  </m:oMath>
                </a14:m>
                <a:r>
                  <a:rPr lang="en-US" baseline="-25000" dirty="0"/>
                  <a:t> </a:t>
                </a:r>
                <a:r>
                  <a:rPr lang="en-US" dirty="0"/>
                  <a:t> as a function of time, this is a linear differential equation  of the form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r>
                      <a:rPr lang="en-US" b="0" i="1" dirty="0" smtClean="0">
                        <a:latin typeface="Cambria Math" panose="02040503050406030204" pitchFamily="18" charset="0"/>
                      </a:rPr>
                      <m:t>𝑎𝑥</m:t>
                    </m:r>
                    <m:r>
                      <a:rPr lang="en-US" b="0" i="1" dirty="0" smtClean="0">
                        <a:latin typeface="Cambria Math" panose="02040503050406030204" pitchFamily="18" charset="0"/>
                      </a:rPr>
                      <m:t>+</m:t>
                    </m:r>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a14:m>
                <a:r>
                  <a:rPr lang="en-US" dirty="0"/>
                  <a:t>. This can be solved with a good guess (not with separation of variables). Switching to a present value shadow price will be our ‘good guess’. </a:t>
                </a:r>
              </a:p>
              <a:p>
                <a:pPr marL="400050"/>
                <a:r>
                  <a:rPr lang="en-US" dirty="0"/>
                  <a:t>Define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𝑟𝑡</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𝜇</m:t>
                        </m:r>
                      </m:e>
                    </m:acc>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m:t>
                        </m:r>
                        <m:r>
                          <a:rPr lang="en-US" b="0" i="1" dirty="0" smtClean="0">
                            <a:latin typeface="Cambria Math" panose="02040503050406030204" pitchFamily="18" charset="0"/>
                          </a:rPr>
                          <m:t>𝑟𝑡</m:t>
                        </m:r>
                      </m:sup>
                    </m:sSup>
                    <m:r>
                      <a:rPr lang="en-US" b="0" i="1" dirty="0" smtClean="0">
                        <a:latin typeface="Cambria Math" panose="02040503050406030204" pitchFamily="18" charset="0"/>
                      </a:rPr>
                      <m:t>+</m:t>
                    </m:r>
                    <m:r>
                      <a:rPr lang="en-US" b="0" i="1" dirty="0" smtClean="0">
                        <a:latin typeface="Cambria Math" panose="02040503050406030204" pitchFamily="18" charset="0"/>
                      </a:rPr>
                      <m:t>𝜇</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m:t>
                        </m:r>
                        <m:r>
                          <a:rPr lang="en-US" b="0" i="1" dirty="0" smtClean="0">
                            <a:latin typeface="Cambria Math" panose="02040503050406030204" pitchFamily="18" charset="0"/>
                          </a:rPr>
                          <m:t>𝑟𝑡</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𝑟</m:t>
                        </m:r>
                      </m:e>
                    </m:d>
                  </m:oMath>
                </a14:m>
                <a:r>
                  <a:rPr lang="en-US" dirty="0"/>
                  <a:t>. Multiply by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𝑟𝑡</m:t>
                        </m:r>
                      </m:sup>
                    </m:sSup>
                  </m:oMath>
                </a14:m>
                <a:r>
                  <a:rPr lang="en-US" dirty="0"/>
                  <a:t> and plug into our costate equation gives</a:t>
                </a:r>
              </a:p>
              <a:p>
                <a:pPr marL="57150" indent="0">
                  <a:buNone/>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𝑟𝑡</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𝑆</m:t>
                          </m:r>
                        </m:sub>
                      </m:sSub>
                    </m:oMath>
                  </m:oMathPara>
                </a14:m>
                <a:endParaRPr lang="en-US" dirty="0"/>
              </a:p>
              <a:p>
                <a:pPr marL="400050"/>
                <a:r>
                  <a:rPr lang="en-US" dirty="0"/>
                  <a:t>Integrate the costate equation using separation of variables and considering </a:t>
                </a:r>
                <a14:m>
                  <m:oMath xmlns:m="http://schemas.openxmlformats.org/officeDocument/2006/math">
                    <m:r>
                      <a:rPr lang="en-US" i="1" dirty="0" smtClean="0">
                        <a:latin typeface="Cambria Math" panose="02040503050406030204" pitchFamily="18" charset="0"/>
                      </a:rPr>
                      <m:t>𝐷</m:t>
                    </m:r>
                    <m:r>
                      <a:rPr lang="en-US" i="1" baseline="-25000" dirty="0" smtClean="0">
                        <a:latin typeface="Cambria Math" panose="02040503050406030204" pitchFamily="18" charset="0"/>
                      </a:rPr>
                      <m:t>𝑆</m:t>
                    </m:r>
                  </m:oMath>
                </a14:m>
                <a:r>
                  <a:rPr lang="en-US" dirty="0"/>
                  <a:t> as a function of time</a:t>
                </a:r>
              </a:p>
              <a:p>
                <a:pPr marL="5715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𝜆</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𝑟𝑡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𝑆</m:t>
                          </m:r>
                        </m:sub>
                      </m:sSub>
                      <m:r>
                        <a:rPr lang="en-US" b="0" i="1" smtClean="0">
                          <a:latin typeface="Cambria Math" panose="02040503050406030204" pitchFamily="18" charset="0"/>
                        </a:rPr>
                        <m:t>𝑑𝑡</m:t>
                      </m:r>
                    </m:oMath>
                  </m:oMathPara>
                </a14:m>
                <a:endParaRPr lang="en-US" b="0" dirty="0"/>
              </a:p>
              <a:p>
                <a:pPr marL="400050"/>
                <a:r>
                  <a:rPr lang="en-US" b="0" dirty="0"/>
                  <a:t>Integrate between time t</a:t>
                </a:r>
                <a:r>
                  <a:rPr lang="en-US" baseline="-25000" dirty="0"/>
                  <a:t>0</a:t>
                </a:r>
                <a:r>
                  <a:rPr lang="en-US" b="0" dirty="0"/>
                  <a:t> and infinity</a:t>
                </a:r>
              </a:p>
              <a:p>
                <a:pPr marL="57150" indent="0">
                  <a:buNone/>
                </a:pPr>
                <a14:m>
                  <m:oMathPara xmlns:m="http://schemas.openxmlformats.org/officeDocument/2006/math">
                    <m:oMathParaPr>
                      <m:jc m:val="centerGroup"/>
                    </m:oMathParaPr>
                    <m:oMath xmlns:m="http://schemas.openxmlformats.org/officeDocument/2006/math">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nary>
                                <m:naryPr>
                                  <m:ctrlPr>
                                    <a:rPr lang="en-US" i="1">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i="1">
                                          <a:latin typeface="Cambria Math" panose="02040503050406030204" pitchFamily="18" charset="0"/>
                                        </a:rPr>
                                        <m:t>∞</m:t>
                                      </m:r>
                                    </m:sub>
                                  </m:sSub>
                                </m:sup>
                                <m:e>
                                  <m:r>
                                    <a:rPr lang="en-US" i="1">
                                      <a:latin typeface="Cambria Math" panose="02040503050406030204" pitchFamily="18" charset="0"/>
                                    </a:rPr>
                                    <m:t>𝑑</m:t>
                                  </m:r>
                                  <m:r>
                                    <a:rPr lang="en-US" i="1">
                                      <a:latin typeface="Cambria Math" panose="02040503050406030204" pitchFamily="18" charset="0"/>
                                    </a:rPr>
                                    <m:t>𝜆</m:t>
                                  </m:r>
                                  <m:r>
                                    <m:rPr>
                                      <m:nor/>
                                    </m:rPr>
                                    <a:rPr lang="en-US" dirty="0"/>
                                    <m:t> </m:t>
                                  </m:r>
                                </m:e>
                              </m:nary>
                            </m:e>
                          </m:groupChr>
                        </m:e>
                        <m:li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sub>
                          </m:sSub>
                        </m:lim>
                      </m:limLow>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𝑟𝑡</m:t>
                                      </m:r>
                                    </m:sup>
                                  </m:sSup>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𝑆</m:t>
                                      </m:r>
                                    </m:sub>
                                  </m:sSub>
                                  <m:r>
                                    <a:rPr lang="en-US" i="1">
                                      <a:latin typeface="Cambria Math" panose="02040503050406030204" pitchFamily="18" charset="0"/>
                                    </a:rPr>
                                    <m:t>𝑑𝑡</m:t>
                                  </m:r>
                                </m:e>
                              </m:nary>
                            </m:e>
                          </m:groupChr>
                        </m:e>
                        <m:lim>
                          <m:r>
                            <a:rPr lang="en-US" b="0" i="1" smtClean="0">
                              <a:latin typeface="Cambria Math" panose="02040503050406030204" pitchFamily="18" charset="0"/>
                            </a:rPr>
                            <m:t>𝑆𝐶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sub>
                          </m:sSub>
                        </m:lim>
                      </m:limLow>
                    </m:oMath>
                  </m:oMathPara>
                </a14:m>
                <a:endParaRPr lang="en-US" dirty="0"/>
              </a:p>
              <a:p>
                <a:pPr marL="400050"/>
                <a:r>
                  <a:rPr lang="en-US" dirty="0"/>
                  <a:t>The transversality condition is</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m:t>
                        </m:r>
                      </m:sub>
                    </m:sSub>
                    <m:r>
                      <a:rPr lang="en-US" i="1">
                        <a:latin typeface="Cambria Math" panose="02040503050406030204" pitchFamily="18" charset="0"/>
                      </a:rPr>
                      <m:t>= 0</m:t>
                    </m:r>
                  </m:oMath>
                </a14:m>
                <a:r>
                  <a:rPr lang="en-US" dirty="0"/>
                  <a:t> (there is no non-negativity constraint on S)</a:t>
                </a:r>
              </a:p>
              <a:p>
                <a:pPr marL="400050"/>
                <a:r>
                  <a:rPr lang="en-US" dirty="0"/>
                  <a:t>Using the FOC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sup>
                    </m:sSup>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𝐸</m:t>
                                </m:r>
                              </m:sub>
                            </m:sSub>
                          </m:e>
                        </m:groupChr>
                      </m:e>
                      <m:lim>
                        <m:r>
                          <a:rPr lang="en-US" i="1">
                            <a:latin typeface="Cambria Math" panose="02040503050406030204" pitchFamily="18" charset="0"/>
                          </a:rPr>
                          <m:t>𝑀𝐴</m:t>
                        </m:r>
                        <m:sSub>
                          <m:sSubPr>
                            <m:ctrlPr>
                              <a:rPr lang="en-US" b="0" i="1" smtClean="0">
                                <a:latin typeface="Cambria Math" panose="02040503050406030204" pitchFamily="18" charset="0"/>
                              </a:rPr>
                            </m:ctrlPr>
                          </m:sSubPr>
                          <m:e>
                            <m:r>
                              <a:rPr lang="en-US" i="1">
                                <a:latin typeface="Cambria Math" panose="02040503050406030204" pitchFamily="18" charset="0"/>
                              </a:rPr>
                              <m:t>𝐶</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sub>
                        </m:sSub>
                      </m:lim>
                    </m:limLow>
                  </m:oMath>
                </a14:m>
                <a:r>
                  <a:rPr lang="en-US" dirty="0"/>
                  <a:t>we have </a:t>
                </a:r>
              </a:p>
              <a:p>
                <a:pPr marL="5715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sup>
                      </m:sSup>
                      <m:r>
                        <a:rPr lang="en-US" i="1">
                          <a:latin typeface="Cambria Math" panose="02040503050406030204" pitchFamily="18" charset="0"/>
                        </a:rPr>
                        <m:t>𝑀𝐴</m:t>
                      </m:r>
                      <m:sSub>
                        <m:sSubPr>
                          <m:ctrlPr>
                            <a:rPr lang="en-US" i="1">
                              <a:latin typeface="Cambria Math" panose="02040503050406030204" pitchFamily="18" charset="0"/>
                            </a:rPr>
                          </m:ctrlPr>
                        </m:sSubPr>
                        <m:e>
                          <m:r>
                            <a:rPr lang="en-US" i="1">
                              <a:latin typeface="Cambria Math" panose="02040503050406030204" pitchFamily="18" charset="0"/>
                            </a:rPr>
                            <m:t>𝐶</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sub>
                      </m:sSub>
                      <m:r>
                        <a:rPr lang="en-US" i="1">
                          <a:latin typeface="Cambria Math" panose="02040503050406030204" pitchFamily="18" charset="0"/>
                        </a:rPr>
                        <m:t>=</m:t>
                      </m:r>
                      <m:nary>
                        <m:naryPr>
                          <m:ctrlPr>
                            <a:rPr lang="en-US" i="1">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𝑟𝑡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𝑆</m:t>
                              </m:r>
                            </m:sub>
                          </m:sSub>
                          <m:r>
                            <a:rPr lang="en-US" i="1">
                              <a:latin typeface="Cambria Math" panose="02040503050406030204" pitchFamily="18" charset="0"/>
                            </a:rPr>
                            <m:t>𝑑</m:t>
                          </m:r>
                          <m:r>
                            <a:rPr lang="en-US" b="0" i="1" smtClean="0">
                              <a:latin typeface="Cambria Math" panose="02040503050406030204" pitchFamily="18" charset="0"/>
                            </a:rPr>
                            <m:t>𝑡</m:t>
                          </m:r>
                        </m:e>
                      </m:nary>
                      <m:r>
                        <a:rPr lang="en-US" b="0" i="1" smtClean="0">
                          <a:latin typeface="Cambria Math" panose="02040503050406030204" pitchFamily="18" charset="0"/>
                        </a:rPr>
                        <m:t>⇔</m:t>
                      </m:r>
                      <m:r>
                        <a:rPr lang="en-US" b="1" i="1" smtClean="0">
                          <a:solidFill>
                            <a:srgbClr val="FF0000"/>
                          </a:solidFill>
                          <a:latin typeface="Cambria Math" panose="02040503050406030204" pitchFamily="18" charset="0"/>
                        </a:rPr>
                        <m:t>𝑴𝑨</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𝑪</m:t>
                          </m:r>
                        </m:e>
                        <m:sub>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𝒕</m:t>
                              </m:r>
                            </m:e>
                            <m:sub>
                              <m:r>
                                <a:rPr lang="en-US" b="1" i="1">
                                  <a:solidFill>
                                    <a:srgbClr val="FF0000"/>
                                  </a:solidFill>
                                  <a:latin typeface="Cambria Math" panose="02040503050406030204" pitchFamily="18" charset="0"/>
                                </a:rPr>
                                <m:t>𝟎</m:t>
                              </m:r>
                            </m:sub>
                          </m:sSub>
                        </m:sub>
                      </m:sSub>
                      <m:r>
                        <a:rPr lang="en-US" b="1" i="1">
                          <a:solidFill>
                            <a:srgbClr val="FF0000"/>
                          </a:solidFill>
                          <a:latin typeface="Cambria Math" panose="02040503050406030204" pitchFamily="18" charset="0"/>
                        </a:rPr>
                        <m:t>=</m:t>
                      </m:r>
                      <m:nary>
                        <m:naryPr>
                          <m:ctrlPr>
                            <a:rPr lang="en-US" b="1" i="1">
                              <a:solidFill>
                                <a:srgbClr val="FF0000"/>
                              </a:solidFill>
                              <a:latin typeface="Cambria Math" panose="02040503050406030204" pitchFamily="18" charset="0"/>
                            </a:rPr>
                          </m:ctrlPr>
                        </m:naryPr>
                        <m:sub>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𝒕</m:t>
                              </m:r>
                            </m:e>
                            <m:sub>
                              <m:r>
                                <a:rPr lang="en-US" b="1" i="1">
                                  <a:solidFill>
                                    <a:srgbClr val="FF0000"/>
                                  </a:solidFill>
                                  <a:latin typeface="Cambria Math" panose="02040503050406030204" pitchFamily="18" charset="0"/>
                                </a:rPr>
                                <m:t>𝟎</m:t>
                              </m:r>
                            </m:sub>
                          </m:sSub>
                        </m:sub>
                        <m:sup>
                          <m:r>
                            <a:rPr lang="en-US" b="1" i="1">
                              <a:solidFill>
                                <a:srgbClr val="FF0000"/>
                              </a:solidFill>
                              <a:latin typeface="Cambria Math" panose="02040503050406030204" pitchFamily="18" charset="0"/>
                            </a:rPr>
                            <m:t>∞</m:t>
                          </m:r>
                        </m:sup>
                        <m:e>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𝒆</m:t>
                              </m:r>
                            </m:e>
                            <m:sup>
                              <m:r>
                                <a:rPr lang="en-US" b="1" i="1">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𝒓</m:t>
                              </m:r>
                              <m:r>
                                <a:rPr lang="en-US" b="1" i="1" smtClean="0">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𝒕</m:t>
                                  </m:r>
                                </m:e>
                                <m:sub>
                                  <m:r>
                                    <a:rPr lang="en-US" b="1" i="1" smtClean="0">
                                      <a:solidFill>
                                        <a:srgbClr val="FF0000"/>
                                      </a:solidFill>
                                      <a:latin typeface="Cambria Math" panose="02040503050406030204" pitchFamily="18" charset="0"/>
                                    </a:rPr>
                                    <m:t>𝟎</m:t>
                                  </m:r>
                                </m:sub>
                              </m:sSub>
                              <m:r>
                                <a:rPr lang="en-US" b="1" i="1" smtClean="0">
                                  <a:solidFill>
                                    <a:srgbClr val="FF0000"/>
                                  </a:solidFill>
                                  <a:latin typeface="Cambria Math" panose="02040503050406030204" pitchFamily="18" charset="0"/>
                                </a:rPr>
                                <m:t> )</m:t>
                              </m:r>
                            </m:sup>
                          </m:sSup>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𝑺</m:t>
                              </m:r>
                            </m:sub>
                          </m:sSub>
                          <m:r>
                            <a:rPr lang="en-US" b="1" i="1">
                              <a:solidFill>
                                <a:srgbClr val="FF0000"/>
                              </a:solidFill>
                              <a:latin typeface="Cambria Math" panose="02040503050406030204" pitchFamily="18" charset="0"/>
                            </a:rPr>
                            <m:t>𝒅𝒕</m:t>
                          </m:r>
                        </m:e>
                      </m:nary>
                    </m:oMath>
                  </m:oMathPara>
                </a14:m>
                <a:endParaRPr lang="en-US" b="1" dirty="0"/>
              </a:p>
              <a:p>
                <a:pPr marL="400050"/>
                <a:r>
                  <a:rPr lang="en-US" dirty="0"/>
                  <a:t>Since we do not know the time path of the drivers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𝑆</m:t>
                        </m:r>
                      </m:sub>
                    </m:sSub>
                  </m:oMath>
                </a14:m>
                <a:r>
                  <a:rPr lang="en-US" dirty="0"/>
                  <a:t>, this equation only gives intuition, not a closed form solution.</a:t>
                </a:r>
              </a:p>
            </p:txBody>
          </p:sp>
        </mc:Choice>
        <mc:Fallback xmlns="">
          <p:sp>
            <p:nvSpPr>
              <p:cNvPr id="3" name="Content Placeholder 2">
                <a:extLst>
                  <a:ext uri="{FF2B5EF4-FFF2-40B4-BE49-F238E27FC236}">
                    <a16:creationId xmlns:a16="http://schemas.microsoft.com/office/drawing/2014/main" id="{8135697A-FF8A-4BA7-B01E-A510DC78AEB0}"/>
                  </a:ext>
                </a:extLst>
              </p:cNvPr>
              <p:cNvSpPr>
                <a:spLocks noGrp="1" noRot="1" noChangeAspect="1" noMove="1" noResize="1" noEditPoints="1" noAdjustHandles="1" noChangeArrowheads="1" noChangeShapeType="1" noTextEdit="1"/>
              </p:cNvSpPr>
              <p:nvPr>
                <p:ph idx="1"/>
              </p:nvPr>
            </p:nvSpPr>
            <p:spPr>
              <a:xfrm>
                <a:off x="639439" y="1000745"/>
                <a:ext cx="10913121" cy="5857255"/>
              </a:xfrm>
              <a:blipFill>
                <a:blip r:embed="rId2"/>
                <a:stretch>
                  <a:fillRect t="-728"/>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D422FC2-9A13-44F3-9008-29282D74954F}"/>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2D42A6E0-1263-424C-9449-675BBEF7F4D6}"/>
              </a:ext>
            </a:extLst>
          </p:cNvPr>
          <p:cNvSpPr>
            <a:spLocks noGrp="1"/>
          </p:cNvSpPr>
          <p:nvPr>
            <p:ph type="sldNum" sz="quarter" idx="12"/>
          </p:nvPr>
        </p:nvSpPr>
        <p:spPr/>
        <p:txBody>
          <a:bodyPr/>
          <a:lstStyle/>
          <a:p>
            <a:fld id="{B9097B9D-3A8D-48A6-98EE-2798A7397123}" type="slidenum">
              <a:rPr lang="en-BE" smtClean="0"/>
              <a:t>27</a:t>
            </a:fld>
            <a:endParaRPr lang="en-BE"/>
          </a:p>
        </p:txBody>
      </p:sp>
    </p:spTree>
    <p:extLst>
      <p:ext uri="{BB962C8B-B14F-4D97-AF65-F5344CB8AC3E}">
        <p14:creationId xmlns:p14="http://schemas.microsoft.com/office/powerpoint/2010/main" val="106779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3A74-34BE-477F-BF6D-188EABE593F4}"/>
              </a:ext>
            </a:extLst>
          </p:cNvPr>
          <p:cNvSpPr>
            <a:spLocks noGrp="1"/>
          </p:cNvSpPr>
          <p:nvPr>
            <p:ph type="title"/>
          </p:nvPr>
        </p:nvSpPr>
        <p:spPr>
          <a:xfrm>
            <a:off x="1154956" y="2861733"/>
            <a:ext cx="10289184" cy="1915647"/>
          </a:xfrm>
        </p:spPr>
        <p:txBody>
          <a:bodyPr/>
          <a:lstStyle/>
          <a:p>
            <a:r>
              <a:rPr lang="en-GB" dirty="0"/>
              <a:t>A closed form climate model</a:t>
            </a:r>
          </a:p>
        </p:txBody>
      </p:sp>
      <p:sp>
        <p:nvSpPr>
          <p:cNvPr id="3" name="Text Placeholder 2">
            <a:extLst>
              <a:ext uri="{FF2B5EF4-FFF2-40B4-BE49-F238E27FC236}">
                <a16:creationId xmlns:a16="http://schemas.microsoft.com/office/drawing/2014/main" id="{DC068B77-1A91-4A8E-8D46-95B7FF303D20}"/>
              </a:ext>
            </a:extLst>
          </p:cNvPr>
          <p:cNvSpPr>
            <a:spLocks noGrp="1"/>
          </p:cNvSpPr>
          <p:nvPr>
            <p:ph type="body" idx="1"/>
          </p:nvPr>
        </p:nvSpPr>
        <p:spPr/>
        <p:txBody>
          <a:bodyPr/>
          <a:lstStyle/>
          <a:p>
            <a:r>
              <a:rPr lang="en-GB" dirty="0"/>
              <a:t>Dietz &amp; Venmans 2019</a:t>
            </a:r>
          </a:p>
        </p:txBody>
      </p:sp>
      <p:sp>
        <p:nvSpPr>
          <p:cNvPr id="4" name="Footer Placeholder 3">
            <a:extLst>
              <a:ext uri="{FF2B5EF4-FFF2-40B4-BE49-F238E27FC236}">
                <a16:creationId xmlns:a16="http://schemas.microsoft.com/office/drawing/2014/main" id="{A0588CF4-EF18-4177-AF79-616CFD1C5A45}"/>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DB32F634-1443-47E7-B0DF-BE8B28290431}"/>
              </a:ext>
            </a:extLst>
          </p:cNvPr>
          <p:cNvSpPr>
            <a:spLocks noGrp="1"/>
          </p:cNvSpPr>
          <p:nvPr>
            <p:ph type="sldNum" sz="quarter" idx="12"/>
          </p:nvPr>
        </p:nvSpPr>
        <p:spPr/>
        <p:txBody>
          <a:bodyPr/>
          <a:lstStyle/>
          <a:p>
            <a:fld id="{B9097B9D-3A8D-48A6-98EE-2798A7397123}" type="slidenum">
              <a:rPr lang="en-BE" smtClean="0"/>
              <a:t>28</a:t>
            </a:fld>
            <a:endParaRPr lang="en-BE"/>
          </a:p>
        </p:txBody>
      </p:sp>
    </p:spTree>
    <p:extLst>
      <p:ext uri="{BB962C8B-B14F-4D97-AF65-F5344CB8AC3E}">
        <p14:creationId xmlns:p14="http://schemas.microsoft.com/office/powerpoint/2010/main" val="4175410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8135-B67C-472C-BC56-EB807CC480FC}"/>
              </a:ext>
            </a:extLst>
          </p:cNvPr>
          <p:cNvSpPr>
            <a:spLocks noGrp="1"/>
          </p:cNvSpPr>
          <p:nvPr>
            <p:ph type="title"/>
          </p:nvPr>
        </p:nvSpPr>
        <p:spPr/>
        <p:txBody>
          <a:bodyPr/>
          <a:lstStyle/>
          <a:p>
            <a:r>
              <a:rPr lang="en-GB" dirty="0"/>
              <a:t>Consumption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45089C4-EF1C-4467-9D5C-26A92BF73976}"/>
                  </a:ext>
                </a:extLst>
              </p:cNvPr>
              <p:cNvSpPr>
                <a:spLocks noGrp="1"/>
              </p:cNvSpPr>
              <p:nvPr>
                <p:ph idx="1"/>
              </p:nvPr>
            </p:nvSpPr>
            <p:spPr/>
            <p:txBody>
              <a:bodyPr>
                <a:normAutofit/>
              </a:bodyPr>
              <a:lstStyle/>
              <a:p>
                <a:r>
                  <a:rPr lang="en-GB" dirty="0"/>
                  <a:t>Assume that consumption per capita is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e>
                          </m:groupChr>
                        </m:e>
                        <m:lim>
                          <m:eqArr>
                            <m:eqArrPr>
                              <m:ctrlPr>
                                <a:rPr lang="en-US" b="0" i="1" smtClean="0">
                                  <a:latin typeface="Cambria Math" panose="02040503050406030204" pitchFamily="18" charset="0"/>
                                </a:rPr>
                              </m:ctrlPr>
                            </m:eqArrPr>
                            <m:e>
                              <m:r>
                                <a:rPr lang="en-US" b="0" i="1" smtClean="0">
                                  <a:latin typeface="Cambria Math" panose="02040503050406030204" pitchFamily="18" charset="0"/>
                                </a:rPr>
                                <m:t>𝑐𝑜𝑛𝑠𝑢𝑚𝑝𝑡𝑖𝑜𝑛</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 </m:t>
                              </m:r>
                            </m:e>
                            <m:e>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𝑧𝑒𝑟𝑜</m:t>
                              </m:r>
                              <m:r>
                                <a:rPr lang="en-US" b="0" i="1" smtClean="0">
                                  <a:latin typeface="Cambria Math" panose="02040503050406030204" pitchFamily="18" charset="0"/>
                                </a:rPr>
                                <m:t> </m:t>
                              </m:r>
                              <m:r>
                                <a:rPr lang="en-US" b="0" i="1" smtClean="0">
                                  <a:latin typeface="Cambria Math" panose="02040503050406030204" pitchFamily="18" charset="0"/>
                                </a:rPr>
                                <m:t>𝑒𝑚𝑖𝑠𝑠𝑖𝑜𝑛𝑠</m:t>
                              </m:r>
                            </m:e>
                            <m:e>
                              <m:r>
                                <a:rPr lang="en-US" b="0" i="1" smtClean="0">
                                  <a:latin typeface="Cambria Math" panose="02040503050406030204" pitchFamily="18" charset="0"/>
                                </a:rPr>
                                <m:t>𝑤𝑖𝑡h𝑜𝑢𝑡</m:t>
                              </m:r>
                              <m:r>
                                <a:rPr lang="en-US" b="0" i="1" smtClean="0">
                                  <a:latin typeface="Cambria Math" panose="02040503050406030204" pitchFamily="18" charset="0"/>
                                </a:rPr>
                                <m:t> </m:t>
                              </m:r>
                              <m:r>
                                <a:rPr lang="en-US" b="0" i="1" smtClean="0">
                                  <a:latin typeface="Cambria Math" panose="02040503050406030204" pitchFamily="18" charset="0"/>
                                </a:rPr>
                                <m:t>𝑑𝑎𝑚𝑎𝑔𝑒𝑠</m:t>
                              </m:r>
                            </m:e>
                          </m:eqArr>
                        </m:lim>
                      </m:limLow>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𝑔𝑡</m:t>
                                  </m:r>
                                </m:sup>
                              </m:sSup>
                            </m:e>
                          </m:groupChr>
                        </m:e>
                        <m:lim>
                          <m:eqArr>
                            <m:eqArrPr>
                              <m:ctrlPr>
                                <a:rPr lang="en-US" b="0" i="1" smtClean="0">
                                  <a:latin typeface="Cambria Math" panose="02040503050406030204" pitchFamily="18" charset="0"/>
                                </a:rPr>
                              </m:ctrlPr>
                            </m:eqArrPr>
                            <m:e>
                              <m:r>
                                <a:rPr lang="en-US" b="0" i="1" smtClean="0">
                                  <a:latin typeface="Cambria Math" panose="02040503050406030204" pitchFamily="18" charset="0"/>
                                </a:rPr>
                                <m:t>𝑒𝑥𝑜𝑔𝑒𝑛𝑜𝑢𝑠</m:t>
                              </m:r>
                              <m:r>
                                <a:rPr lang="en-US" b="0" i="1" smtClean="0">
                                  <a:latin typeface="Cambria Math" panose="02040503050406030204" pitchFamily="18" charset="0"/>
                                </a:rPr>
                                <m:t> </m:t>
                              </m:r>
                            </m:e>
                            <m:e>
                              <m:r>
                                <a:rPr lang="en-US" b="0" i="1" smtClean="0">
                                  <a:latin typeface="Cambria Math" panose="02040503050406030204" pitchFamily="18" charset="0"/>
                                </a:rPr>
                                <m:t> </m:t>
                              </m:r>
                              <m:r>
                                <a:rPr lang="en-US" b="0" i="1" smtClean="0">
                                  <a:latin typeface="Cambria Math" panose="02040503050406030204" pitchFamily="18" charset="0"/>
                                </a:rPr>
                                <m:t>𝑔𝑟𝑜𝑤𝑡h</m:t>
                              </m:r>
                            </m:e>
                          </m:eqArr>
                        </m:lim>
                      </m:limLow>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𝜙</m:t>
                                  </m:r>
                                  <m:r>
                                    <a:rPr lang="en-US" i="1">
                                      <a:latin typeface="Cambria Math" panose="02040503050406030204" pitchFamily="18" charset="0"/>
                                    </a:rPr>
                                    <m:t>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𝜑</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𝐸</m:t>
                                      </m:r>
                                    </m:e>
                                    <m:sup>
                                      <m:r>
                                        <a:rPr lang="en-US" i="1">
                                          <a:latin typeface="Cambria Math" panose="02040503050406030204" pitchFamily="18" charset="0"/>
                                        </a:rPr>
                                        <m:t>2</m:t>
                                      </m:r>
                                    </m:sup>
                                  </m:sSup>
                                </m:sup>
                              </m:sSup>
                            </m:e>
                          </m:groupChr>
                        </m:e>
                        <m:lim>
                          <m:eqArr>
                            <m:eqArrPr>
                              <m:ctrlPr>
                                <a:rPr lang="en-US" b="0" i="1" smtClean="0">
                                  <a:latin typeface="Cambria Math" panose="02040503050406030204" pitchFamily="18" charset="0"/>
                                </a:rPr>
                              </m:ctrlPr>
                            </m:eqArrPr>
                            <m:e>
                              <m:r>
                                <a:rPr lang="en-US" b="0" i="1" smtClean="0">
                                  <a:latin typeface="Cambria Math" panose="02040503050406030204" pitchFamily="18" charset="0"/>
                                </a:rPr>
                                <m:t>𝐴𝑏𝑎𝑡𝑒𝑚𝑒𝑛𝑡</m:t>
                              </m:r>
                              <m:r>
                                <a:rPr lang="en-US" b="0" i="1" smtClean="0">
                                  <a:latin typeface="Cambria Math" panose="02040503050406030204" pitchFamily="18" charset="0"/>
                                </a:rPr>
                                <m:t> </m:t>
                              </m:r>
                              <m:r>
                                <a:rPr lang="en-US" b="0" i="1" smtClean="0">
                                  <a:latin typeface="Cambria Math" panose="02040503050406030204" pitchFamily="18" charset="0"/>
                                </a:rPr>
                                <m:t>𝑐𝑜𝑠𝑡</m:t>
                              </m:r>
                            </m:e>
                            <m:e>
                              <m:r>
                                <a:rPr lang="en-US" b="0" i="1" smtClean="0">
                                  <a:latin typeface="Cambria Math" panose="02040503050406030204" pitchFamily="18" charset="0"/>
                                </a:rPr>
                                <m:t>𝑓𝑎𝑐𝑡𝑜𝑟</m:t>
                              </m:r>
                            </m:e>
                          </m:eqArr>
                        </m:lim>
                      </m:limLow>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𝛾</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𝑇</m:t>
                                      </m:r>
                                    </m:e>
                                    <m:sup>
                                      <m:r>
                                        <a:rPr lang="en-US" i="1">
                                          <a:latin typeface="Cambria Math" panose="02040503050406030204" pitchFamily="18" charset="0"/>
                                        </a:rPr>
                                        <m:t>2</m:t>
                                      </m:r>
                                    </m:sup>
                                  </m:sSup>
                                </m:sup>
                              </m:sSup>
                            </m:e>
                          </m:groupChr>
                        </m:e>
                        <m:lim>
                          <m:eqArr>
                            <m:eqArrPr>
                              <m:ctrlPr>
                                <a:rPr lang="en-US" b="0" i="1" smtClean="0">
                                  <a:latin typeface="Cambria Math" panose="02040503050406030204" pitchFamily="18" charset="0"/>
                                </a:rPr>
                              </m:ctrlPr>
                            </m:eqArrPr>
                            <m:e>
                              <m:r>
                                <a:rPr lang="en-US" b="0" i="1" smtClean="0">
                                  <a:latin typeface="Cambria Math" panose="02040503050406030204" pitchFamily="18" charset="0"/>
                                </a:rPr>
                                <m:t>𝐶𝑙𝑖𝑚𝑎𝑡𝑒</m:t>
                              </m:r>
                              <m:r>
                                <a:rPr lang="en-US" b="0" i="1" smtClean="0">
                                  <a:latin typeface="Cambria Math" panose="02040503050406030204" pitchFamily="18" charset="0"/>
                                </a:rPr>
                                <m:t> </m:t>
                              </m:r>
                              <m:r>
                                <a:rPr lang="en-US" b="0" i="1" smtClean="0">
                                  <a:latin typeface="Cambria Math" panose="02040503050406030204" pitchFamily="18" charset="0"/>
                                </a:rPr>
                                <m:t>𝑑𝑎𝑚𝑎𝑔𝑒</m:t>
                              </m:r>
                            </m:e>
                            <m:e>
                              <m:r>
                                <a:rPr lang="en-US" b="0" i="1" smtClean="0">
                                  <a:latin typeface="Cambria Math" panose="02040503050406030204" pitchFamily="18" charset="0"/>
                                </a:rPr>
                                <m:t>𝑓𝑎𝑐𝑡𝑜𝑟</m:t>
                              </m:r>
                            </m:e>
                          </m:eqArr>
                        </m:lim>
                      </m:limLow>
                    </m:oMath>
                  </m:oMathPara>
                </a14:m>
                <a:endParaRPr lang="en-GB" dirty="0"/>
              </a:p>
              <a:p>
                <a:r>
                  <a:rPr lang="en-GB" dirty="0"/>
                  <a:t>We have a quadratic damage function</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𝛾</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𝑇</m:t>
                              </m:r>
                            </m:e>
                            <m:sup>
                              <m:r>
                                <a:rPr lang="en-US" i="1">
                                  <a:latin typeface="Cambria Math" panose="02040503050406030204" pitchFamily="18" charset="0"/>
                                </a:rPr>
                                <m:t>2</m:t>
                              </m:r>
                            </m:sup>
                          </m:sSup>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𝛾</m:t>
                              </m:r>
                            </m:num>
                            <m:den>
                              <m:r>
                                <a:rPr lang="en-US" i="1">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𝜁</m:t>
                              </m:r>
                            </m:e>
                            <m:sup>
                              <m:r>
                                <a:rPr lang="en-US" b="0" i="1" smtClean="0">
                                  <a:latin typeface="Cambria Math" panose="02040503050406030204" pitchFamily="18" charset="0"/>
                                </a:rPr>
                                <m:t>2</m:t>
                              </m:r>
                            </m:sup>
                          </m:sSup>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2</m:t>
                              </m:r>
                            </m:sup>
                          </m:sSup>
                        </m:sup>
                      </m:sSup>
                    </m:oMath>
                  </m:oMathPara>
                </a14:m>
                <a:endParaRPr lang="en-US" i="1" dirty="0">
                  <a:latin typeface="Cambria Math" panose="02040503050406030204" pitchFamily="18" charset="0"/>
                </a:endParaRPr>
              </a:p>
              <a:p>
                <a:pPr lvl="1"/>
                <a:r>
                  <a:rPr lang="en-US" dirty="0"/>
                  <a:t>The derivative of c with respect to temperature is</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𝛾</m:t>
                    </m:r>
                    <m:r>
                      <a:rPr lang="en-US" i="1">
                        <a:latin typeface="Cambria Math" panose="02040503050406030204" pitchFamily="18" charset="0"/>
                      </a:rPr>
                      <m:t>𝑇</m:t>
                    </m:r>
                  </m:oMath>
                </a14:m>
                <a:r>
                  <a:rPr lang="en-GB"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𝜁</m:t>
                        </m:r>
                      </m:e>
                      <m:sup>
                        <m:r>
                          <a:rPr lang="en-US" b="0" i="1" smtClean="0">
                            <a:latin typeface="Cambria Math" panose="02040503050406030204" pitchFamily="18" charset="0"/>
                          </a:rPr>
                          <m:t>2</m:t>
                        </m:r>
                      </m:sup>
                    </m:sSup>
                    <m:r>
                      <a:rPr lang="en-US" b="0" i="1" smtClean="0">
                        <a:latin typeface="Cambria Math" panose="02040503050406030204" pitchFamily="18" charset="0"/>
                      </a:rPr>
                      <m:t>𝑆</m:t>
                    </m:r>
                  </m:oMath>
                </a14:m>
                <a:endParaRPr lang="en-GB" dirty="0"/>
              </a:p>
              <a:p>
                <a:r>
                  <a:rPr lang="en-GB" dirty="0"/>
                  <a:t>Abatement factor implies linear marginal abatement costs (which is equal to the marginal productivity of emissions)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𝐸</m:t>
                          </m:r>
                        </m:sub>
                      </m:sSub>
                      <m:r>
                        <a:rPr lang="en-US" b="0" i="1" smtClean="0">
                          <a:latin typeface="Cambria Math" panose="02040503050406030204" pitchFamily="18" charset="0"/>
                        </a:rPr>
                        <m:t>=</m:t>
                      </m:r>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𝜑</m:t>
                          </m:r>
                          <m:r>
                            <a:rPr lang="en-US" b="0" i="1" smtClean="0">
                              <a:latin typeface="Cambria Math" panose="02040503050406030204" pitchFamily="18" charset="0"/>
                            </a:rPr>
                            <m:t>𝐸</m:t>
                          </m:r>
                        </m:e>
                      </m:d>
                      <m:r>
                        <a:rPr lang="en-US" b="0" i="1" smtClean="0">
                          <a:latin typeface="Cambria Math" panose="02040503050406030204" pitchFamily="18" charset="0"/>
                        </a:rPr>
                        <m:t> </m:t>
                      </m:r>
                    </m:oMath>
                  </m:oMathPara>
                </a14:m>
                <a:endParaRPr lang="en-US" b="0" dirty="0"/>
              </a:p>
              <a:p>
                <a:pPr lvl="1"/>
                <a:r>
                  <a:rPr lang="en-US" dirty="0"/>
                  <a:t>Business as usual emissions are defined by zero MAC: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𝐸</m:t>
                        </m:r>
                      </m:sub>
                    </m:sSub>
                    <m:r>
                      <a:rPr lang="en-US" i="1">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𝐵𝐴𝑈</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𝜙</m:t>
                        </m:r>
                      </m:num>
                      <m:den>
                        <m:r>
                          <a:rPr lang="en-US" b="0" i="1" smtClean="0">
                            <a:latin typeface="Cambria Math" panose="02040503050406030204" pitchFamily="18" charset="0"/>
                          </a:rPr>
                          <m:t>𝜑</m:t>
                        </m:r>
                      </m:den>
                    </m:f>
                  </m:oMath>
                </a14:m>
                <a:endParaRPr lang="en-US" b="0" dirty="0"/>
              </a:p>
            </p:txBody>
          </p:sp>
        </mc:Choice>
        <mc:Fallback>
          <p:sp>
            <p:nvSpPr>
              <p:cNvPr id="3" name="Content Placeholder 2">
                <a:extLst>
                  <a:ext uri="{FF2B5EF4-FFF2-40B4-BE49-F238E27FC236}">
                    <a16:creationId xmlns:a16="http://schemas.microsoft.com/office/drawing/2014/main" id="{A45089C4-EF1C-4467-9D5C-26A92BF73976}"/>
                  </a:ext>
                </a:extLst>
              </p:cNvPr>
              <p:cNvSpPr>
                <a:spLocks noGrp="1" noRot="1" noChangeAspect="1" noMove="1" noResize="1" noEditPoints="1" noAdjustHandles="1" noChangeArrowheads="1" noChangeShapeType="1" noTextEdit="1"/>
              </p:cNvSpPr>
              <p:nvPr>
                <p:ph idx="1"/>
              </p:nvPr>
            </p:nvSpPr>
            <p:spPr>
              <a:blipFill>
                <a:blip r:embed="rId3"/>
                <a:stretch>
                  <a:fillRect l="-284"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617E52BC-92E3-47E8-AA59-6DB19F8438D2}"/>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B9DBA8E6-8CCD-4696-9BC6-D0CE6AF85ED7}"/>
              </a:ext>
            </a:extLst>
          </p:cNvPr>
          <p:cNvSpPr>
            <a:spLocks noGrp="1"/>
          </p:cNvSpPr>
          <p:nvPr>
            <p:ph type="sldNum" sz="quarter" idx="12"/>
          </p:nvPr>
        </p:nvSpPr>
        <p:spPr/>
        <p:txBody>
          <a:bodyPr/>
          <a:lstStyle/>
          <a:p>
            <a:fld id="{B9097B9D-3A8D-48A6-98EE-2798A7397123}" type="slidenum">
              <a:rPr lang="en-BE" smtClean="0"/>
              <a:t>29</a:t>
            </a:fld>
            <a:endParaRPr lang="en-BE"/>
          </a:p>
        </p:txBody>
      </p:sp>
    </p:spTree>
    <p:extLst>
      <p:ext uri="{BB962C8B-B14F-4D97-AF65-F5344CB8AC3E}">
        <p14:creationId xmlns:p14="http://schemas.microsoft.com/office/powerpoint/2010/main" val="348771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9BFB-086D-D6AB-25F2-A9AF240F6DD1}"/>
              </a:ext>
            </a:extLst>
          </p:cNvPr>
          <p:cNvSpPr>
            <a:spLocks noGrp="1"/>
          </p:cNvSpPr>
          <p:nvPr>
            <p:ph type="title"/>
          </p:nvPr>
        </p:nvSpPr>
        <p:spPr/>
        <p:txBody>
          <a:bodyPr/>
          <a:lstStyle/>
          <a:p>
            <a:r>
              <a:rPr lang="en-GB" dirty="0"/>
              <a:t>Further literature</a:t>
            </a:r>
          </a:p>
        </p:txBody>
      </p:sp>
      <p:sp>
        <p:nvSpPr>
          <p:cNvPr id="3" name="Content Placeholder 2">
            <a:extLst>
              <a:ext uri="{FF2B5EF4-FFF2-40B4-BE49-F238E27FC236}">
                <a16:creationId xmlns:a16="http://schemas.microsoft.com/office/drawing/2014/main" id="{EFABB413-0121-D707-4F4A-913D131661FA}"/>
              </a:ext>
            </a:extLst>
          </p:cNvPr>
          <p:cNvSpPr>
            <a:spLocks noGrp="1"/>
          </p:cNvSpPr>
          <p:nvPr>
            <p:ph idx="1"/>
          </p:nvPr>
        </p:nvSpPr>
        <p:spPr/>
        <p:txBody>
          <a:bodyPr/>
          <a:lstStyle/>
          <a:p>
            <a:r>
              <a:rPr lang="en-GB" dirty="0"/>
              <a:t>Dixit &amp; </a:t>
            </a:r>
            <a:r>
              <a:rPr lang="en-GB" dirty="0" err="1"/>
              <a:t>Pindyck</a:t>
            </a:r>
            <a:r>
              <a:rPr lang="en-GB" dirty="0"/>
              <a:t> 1994 Investment under uncertainty, Princeton University Press</a:t>
            </a:r>
          </a:p>
          <a:p>
            <a:r>
              <a:rPr lang="en-GB" dirty="0"/>
              <a:t>Miranda &amp; Fackler 2002 Applied computational economics and finance, MIT </a:t>
            </a:r>
          </a:p>
          <a:p>
            <a:r>
              <a:rPr lang="en-GB" dirty="0"/>
              <a:t>Judd 1998 Numerical Methods in </a:t>
            </a:r>
            <a:r>
              <a:rPr lang="en-GB" dirty="0" err="1"/>
              <a:t>EconomicsComputational</a:t>
            </a:r>
            <a:r>
              <a:rPr lang="en-GB" dirty="0"/>
              <a:t> economics, MIT</a:t>
            </a:r>
          </a:p>
          <a:p>
            <a:r>
              <a:rPr lang="en-GB" dirty="0" err="1"/>
              <a:t>Villaverde</a:t>
            </a:r>
            <a:r>
              <a:rPr lang="en-GB" dirty="0"/>
              <a:t>, Ramirez, </a:t>
            </a:r>
            <a:r>
              <a:rPr lang="en-GB" dirty="0" err="1"/>
              <a:t>Schorfheide</a:t>
            </a:r>
            <a:r>
              <a:rPr lang="en-GB" dirty="0"/>
              <a:t>, 2020 </a:t>
            </a:r>
            <a:r>
              <a:rPr lang="en-GB" dirty="0">
                <a:hlinkClick r:id="rId2"/>
              </a:rPr>
              <a:t>Solution and Estimation methods for DSGE models</a:t>
            </a:r>
            <a:r>
              <a:rPr lang="en-GB" dirty="0"/>
              <a:t>. Chapter 9 Handbook of Macroeconomics</a:t>
            </a:r>
          </a:p>
          <a:p>
            <a:r>
              <a:rPr lang="en-GB" dirty="0" err="1"/>
              <a:t>Scheidegger</a:t>
            </a:r>
            <a:r>
              <a:rPr lang="en-GB" dirty="0"/>
              <a:t> See articles on neural networks.</a:t>
            </a:r>
          </a:p>
          <a:p>
            <a:endParaRPr lang="en-GB" dirty="0"/>
          </a:p>
        </p:txBody>
      </p:sp>
      <p:sp>
        <p:nvSpPr>
          <p:cNvPr id="4" name="Slide Number Placeholder 3">
            <a:extLst>
              <a:ext uri="{FF2B5EF4-FFF2-40B4-BE49-F238E27FC236}">
                <a16:creationId xmlns:a16="http://schemas.microsoft.com/office/drawing/2014/main" id="{A23048A2-35A9-866C-D766-CA3B7D521EA5}"/>
              </a:ext>
            </a:extLst>
          </p:cNvPr>
          <p:cNvSpPr>
            <a:spLocks noGrp="1"/>
          </p:cNvSpPr>
          <p:nvPr>
            <p:ph type="sldNum" sz="quarter" idx="12"/>
          </p:nvPr>
        </p:nvSpPr>
        <p:spPr/>
        <p:txBody>
          <a:bodyPr/>
          <a:lstStyle/>
          <a:p>
            <a:fld id="{B9097B9D-3A8D-48A6-98EE-2798A7397123}" type="slidenum">
              <a:rPr lang="en-BE" smtClean="0"/>
              <a:t>3</a:t>
            </a:fld>
            <a:endParaRPr lang="en-BE"/>
          </a:p>
        </p:txBody>
      </p:sp>
    </p:spTree>
    <p:extLst>
      <p:ext uri="{BB962C8B-B14F-4D97-AF65-F5344CB8AC3E}">
        <p14:creationId xmlns:p14="http://schemas.microsoft.com/office/powerpoint/2010/main" val="1650534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2463F-8982-4FC1-8AD1-87F78F4320A4}"/>
              </a:ext>
            </a:extLst>
          </p:cNvPr>
          <p:cNvSpPr>
            <a:spLocks noGrp="1"/>
          </p:cNvSpPr>
          <p:nvPr>
            <p:ph type="title"/>
          </p:nvPr>
        </p:nvSpPr>
        <p:spPr/>
        <p:txBody>
          <a:bodyPr/>
          <a:lstStyle/>
          <a:p>
            <a:r>
              <a:rPr lang="en-GB" dirty="0"/>
              <a:t>Mean of scenarios in 5</a:t>
            </a:r>
            <a:r>
              <a:rPr lang="en-GB" baseline="30000" dirty="0"/>
              <a:t>th</a:t>
            </a:r>
            <a:r>
              <a:rPr lang="en-GB" dirty="0"/>
              <a:t> IPCC</a:t>
            </a:r>
            <a:br>
              <a:rPr lang="en-GB" dirty="0"/>
            </a:br>
            <a:endParaRPr lang="en-GB" dirty="0"/>
          </a:p>
        </p:txBody>
      </p:sp>
      <p:sp>
        <p:nvSpPr>
          <p:cNvPr id="3" name="Content Placeholder 2">
            <a:extLst>
              <a:ext uri="{FF2B5EF4-FFF2-40B4-BE49-F238E27FC236}">
                <a16:creationId xmlns:a16="http://schemas.microsoft.com/office/drawing/2014/main" id="{187DE37D-CB0E-4B83-ADEE-46E54820F35C}"/>
              </a:ext>
            </a:extLst>
          </p:cNvPr>
          <p:cNvSpPr>
            <a:spLocks noGrp="1"/>
          </p:cNvSpPr>
          <p:nvPr>
            <p:ph idx="1"/>
          </p:nvPr>
        </p:nvSpPr>
        <p:spPr>
          <a:xfrm>
            <a:off x="639440" y="6240544"/>
            <a:ext cx="9814886" cy="404854"/>
          </a:xfrm>
        </p:spPr>
        <p:txBody>
          <a:bodyPr/>
          <a:lstStyle/>
          <a:p>
            <a:r>
              <a:rPr lang="en-GB" dirty="0"/>
              <a:t>Total abatement in central estimate is 0,12%*40/2=2,4% of world GDP</a:t>
            </a:r>
          </a:p>
        </p:txBody>
      </p:sp>
      <p:sp>
        <p:nvSpPr>
          <p:cNvPr id="4" name="Footer Placeholder 3">
            <a:extLst>
              <a:ext uri="{FF2B5EF4-FFF2-40B4-BE49-F238E27FC236}">
                <a16:creationId xmlns:a16="http://schemas.microsoft.com/office/drawing/2014/main" id="{E8CBAC46-9D29-482A-81B7-CD51FBF06EB4}"/>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79FBF509-65B1-494A-B366-301B260F9517}"/>
              </a:ext>
            </a:extLst>
          </p:cNvPr>
          <p:cNvSpPr>
            <a:spLocks noGrp="1"/>
          </p:cNvSpPr>
          <p:nvPr>
            <p:ph type="sldNum" sz="quarter" idx="12"/>
          </p:nvPr>
        </p:nvSpPr>
        <p:spPr/>
        <p:txBody>
          <a:bodyPr/>
          <a:lstStyle/>
          <a:p>
            <a:fld id="{B9097B9D-3A8D-48A6-98EE-2798A7397123}" type="slidenum">
              <a:rPr lang="en-BE" smtClean="0"/>
              <a:t>30</a:t>
            </a:fld>
            <a:endParaRPr lang="en-BE"/>
          </a:p>
        </p:txBody>
      </p:sp>
      <p:pic>
        <p:nvPicPr>
          <p:cNvPr id="7" name="Picture 6">
            <a:extLst>
              <a:ext uri="{FF2B5EF4-FFF2-40B4-BE49-F238E27FC236}">
                <a16:creationId xmlns:a16="http://schemas.microsoft.com/office/drawing/2014/main" id="{A5F5F8F5-72AD-4977-B54B-3A1F284736C4}"/>
              </a:ext>
            </a:extLst>
          </p:cNvPr>
          <p:cNvPicPr>
            <a:picLocks noChangeAspect="1"/>
          </p:cNvPicPr>
          <p:nvPr/>
        </p:nvPicPr>
        <p:blipFill>
          <a:blip r:embed="rId2"/>
          <a:stretch>
            <a:fillRect/>
          </a:stretch>
        </p:blipFill>
        <p:spPr>
          <a:xfrm>
            <a:off x="2549767" y="1066453"/>
            <a:ext cx="7092465" cy="5108383"/>
          </a:xfrm>
          <a:prstGeom prst="rect">
            <a:avLst/>
          </a:prstGeom>
        </p:spPr>
      </p:pic>
    </p:spTree>
    <p:extLst>
      <p:ext uri="{BB962C8B-B14F-4D97-AF65-F5344CB8AC3E}">
        <p14:creationId xmlns:p14="http://schemas.microsoft.com/office/powerpoint/2010/main" val="1026320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2431-6186-40A7-98B8-DD422641888E}"/>
              </a:ext>
            </a:extLst>
          </p:cNvPr>
          <p:cNvSpPr>
            <a:spLocks noGrp="1"/>
          </p:cNvSpPr>
          <p:nvPr>
            <p:ph type="title"/>
          </p:nvPr>
        </p:nvSpPr>
        <p:spPr/>
        <p:txBody>
          <a:bodyPr/>
          <a:lstStyle/>
          <a:p>
            <a:r>
              <a:rPr lang="en-GB" dirty="0"/>
              <a:t>Welfare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57A030-0A64-4A99-9109-03FCA5F63DB1}"/>
                  </a:ext>
                </a:extLst>
              </p:cNvPr>
              <p:cNvSpPr>
                <a:spLocks noGrp="1"/>
              </p:cNvSpPr>
              <p:nvPr>
                <p:ph idx="1"/>
              </p:nvPr>
            </p:nvSpPr>
            <p:spPr/>
            <p:txBody>
              <a:bodyPr>
                <a:normAutofit/>
              </a:bodyPr>
              <a:lstStyle/>
              <a:p>
                <a:r>
                  <a:rPr lang="en-GB" dirty="0"/>
                  <a:t>CES Utility per capita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1−</m:t>
                              </m:r>
                              <m:r>
                                <a:rPr lang="en-US" b="0" i="1" smtClean="0">
                                  <a:latin typeface="Cambria Math" panose="02040503050406030204" pitchFamily="18" charset="0"/>
                                </a:rPr>
                                <m:t>𝜂</m:t>
                              </m:r>
                            </m:sup>
                          </m:sSup>
                        </m:num>
                        <m:den>
                          <m:r>
                            <a:rPr lang="en-US" b="0" i="1" smtClean="0">
                              <a:latin typeface="Cambria Math" panose="02040503050406030204" pitchFamily="18" charset="0"/>
                            </a:rPr>
                            <m:t>1−</m:t>
                          </m:r>
                          <m:r>
                            <a:rPr lang="en-US" b="0" i="1" smtClean="0">
                              <a:latin typeface="Cambria Math" panose="02040503050406030204" pitchFamily="18" charset="0"/>
                            </a:rPr>
                            <m:t>𝜂</m:t>
                          </m:r>
                        </m:den>
                      </m:f>
                    </m:oMath>
                  </m:oMathPara>
                </a14:m>
                <a:endParaRPr lang="en-GB" dirty="0"/>
              </a:p>
              <a:p>
                <a:r>
                  <a:rPr lang="en-GB" dirty="0"/>
                  <a:t>Population is normalized at one and grows at constant rate 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𝑛𝑡</m:t>
                          </m:r>
                        </m:sup>
                      </m:sSup>
                    </m:oMath>
                  </m:oMathPara>
                </a14:m>
                <a:endParaRPr lang="en-GB" dirty="0"/>
              </a:p>
              <a:p>
                <a:r>
                  <a:rPr lang="en-GB" dirty="0"/>
                  <a:t>Welfare function using pure time preference rate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𝛿</m:t>
                        </m:r>
                      </m:e>
                    </m:acc>
                  </m:oMath>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𝑡</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𝛿</m:t>
                                  </m:r>
                                </m:e>
                              </m:acc>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𝑡</m:t>
                                  </m:r>
                                </m:e>
                              </m:d>
                            </m:sup>
                          </m:sSup>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r>
                            <a:rPr lang="en-US" i="1">
                              <a:latin typeface="Cambria Math" panose="02040503050406030204" pitchFamily="18" charset="0"/>
                            </a:rPr>
                            <m:t>𝑑</m:t>
                          </m:r>
                          <m:r>
                            <a:rPr lang="en-US" i="1">
                              <a:latin typeface="Cambria Math" panose="02040503050406030204" pitchFamily="18" charset="0"/>
                            </a:rPr>
                            <m:t>𝜏</m:t>
                          </m:r>
                        </m:e>
                      </m:nary>
                    </m:oMath>
                  </m:oMathPara>
                </a14:m>
                <a:endParaRPr lang="en-GB" dirty="0"/>
              </a:p>
              <a:p>
                <a:pPr lvl="1"/>
                <a:r>
                  <a:rPr lang="en-GB" dirty="0"/>
                  <a:t>Remark: In what follows I use the population-adjusted discount rate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𝛿</m:t>
                        </m:r>
                      </m:e>
                    </m:acc>
                    <m:r>
                      <a:rPr lang="en-US" b="0" i="1" dirty="0" smtClean="0">
                        <a:latin typeface="Cambria Math" panose="02040503050406030204" pitchFamily="18" charset="0"/>
                      </a:rPr>
                      <m:t>−</m:t>
                    </m:r>
                    <m:r>
                      <a:rPr lang="en-US" b="0" i="1" dirty="0" smtClean="0">
                        <a:latin typeface="Cambria Math" panose="02040503050406030204" pitchFamily="18" charset="0"/>
                      </a:rPr>
                      <m:t>𝑛</m:t>
                    </m:r>
                  </m:oMath>
                </a14:m>
                <a:endParaRPr lang="en-GB" dirty="0"/>
              </a:p>
              <a:p>
                <a:pPr lvl="1"/>
                <a:r>
                  <a:rPr lang="en-GB" dirty="0"/>
                  <a:t>Remark2: the presence of an exogenous growth rate makes the value function  dependent of time. We will avoid that when we code the problem by using capital per unit of productive labour </a:t>
                </a:r>
                <a14:m>
                  <m:oMath xmlns:m="http://schemas.openxmlformats.org/officeDocument/2006/math">
                    <m:d>
                      <m:dPr>
                        <m:ctrlPr>
                          <a:rPr lang="en-GB" b="0" i="0"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𝑘</m:t>
                            </m:r>
                          </m:num>
                          <m:den>
                            <m:r>
                              <a:rPr lang="en-GB" b="0" i="1" smtClean="0">
                                <a:latin typeface="Cambria Math" panose="02040503050406030204" pitchFamily="18" charset="0"/>
                              </a:rPr>
                              <m:t>𝐿</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𝑔𝑡</m:t>
                                </m:r>
                              </m:sup>
                            </m:sSup>
                          </m:den>
                        </m:f>
                      </m:e>
                    </m:d>
                  </m:oMath>
                </a14:m>
                <a:r>
                  <a:rPr lang="en-GB" dirty="0"/>
                  <a:t> by including this growth rate in the discount rate. </a:t>
                </a:r>
              </a:p>
              <a:p>
                <a:pPr marL="0" indent="0">
                  <a:buNone/>
                </a:pPr>
                <a:endParaRPr lang="en-GB" dirty="0"/>
              </a:p>
              <a:p>
                <a:endParaRPr lang="en-GB" dirty="0"/>
              </a:p>
            </p:txBody>
          </p:sp>
        </mc:Choice>
        <mc:Fallback>
          <p:sp>
            <p:nvSpPr>
              <p:cNvPr id="3" name="Content Placeholder 2">
                <a:extLst>
                  <a:ext uri="{FF2B5EF4-FFF2-40B4-BE49-F238E27FC236}">
                    <a16:creationId xmlns:a16="http://schemas.microsoft.com/office/drawing/2014/main" id="{AD57A030-0A64-4A99-9109-03FCA5F63DB1}"/>
                  </a:ext>
                </a:extLst>
              </p:cNvPr>
              <p:cNvSpPr>
                <a:spLocks noGrp="1" noRot="1" noChangeAspect="1" noMove="1" noResize="1" noEditPoints="1" noAdjustHandles="1" noChangeArrowheads="1" noChangeShapeType="1" noTextEdit="1"/>
              </p:cNvSpPr>
              <p:nvPr>
                <p:ph idx="1"/>
              </p:nvPr>
            </p:nvSpPr>
            <p:spPr>
              <a:blipFill>
                <a:blip r:embed="rId2"/>
                <a:stretch>
                  <a:fillRect l="-284"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FBBA77D8-1B70-4464-AADA-022FE758692D}"/>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8A59724D-2222-40D5-95BF-AD4157156864}"/>
              </a:ext>
            </a:extLst>
          </p:cNvPr>
          <p:cNvSpPr>
            <a:spLocks noGrp="1"/>
          </p:cNvSpPr>
          <p:nvPr>
            <p:ph type="sldNum" sz="quarter" idx="12"/>
          </p:nvPr>
        </p:nvSpPr>
        <p:spPr/>
        <p:txBody>
          <a:bodyPr/>
          <a:lstStyle/>
          <a:p>
            <a:fld id="{B9097B9D-3A8D-48A6-98EE-2798A7397123}" type="slidenum">
              <a:rPr lang="en-BE" smtClean="0"/>
              <a:t>31</a:t>
            </a:fld>
            <a:endParaRPr lang="en-BE"/>
          </a:p>
        </p:txBody>
      </p:sp>
    </p:spTree>
    <p:extLst>
      <p:ext uri="{BB962C8B-B14F-4D97-AF65-F5344CB8AC3E}">
        <p14:creationId xmlns:p14="http://schemas.microsoft.com/office/powerpoint/2010/main" val="150477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7D99-743B-CA13-9589-7F1034974A10}"/>
              </a:ext>
            </a:extLst>
          </p:cNvPr>
          <p:cNvSpPr>
            <a:spLocks noGrp="1"/>
          </p:cNvSpPr>
          <p:nvPr>
            <p:ph type="title"/>
          </p:nvPr>
        </p:nvSpPr>
        <p:spPr/>
        <p:txBody>
          <a:bodyPr/>
          <a:lstStyle/>
          <a:p>
            <a:r>
              <a:rPr lang="en-GB" dirty="0"/>
              <a:t>Solution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A728EF-16FD-E9AB-C8B2-C22D56083020}"/>
                  </a:ext>
                </a:extLst>
              </p:cNvPr>
              <p:cNvSpPr>
                <a:spLocks noGrp="1"/>
              </p:cNvSpPr>
              <p:nvPr>
                <p:ph idx="1"/>
              </p:nvPr>
            </p:nvSpPr>
            <p:spPr>
              <a:xfrm>
                <a:off x="639440" y="1220406"/>
                <a:ext cx="10748996" cy="5637594"/>
              </a:xfrm>
            </p:spPr>
            <p:txBody>
              <a:bodyPr>
                <a:normAutofit fontScale="85000" lnSpcReduction="20000"/>
              </a:bodyPr>
              <a:lstStyle/>
              <a:p>
                <a:r>
                  <a:rPr lang="en-GB" dirty="0"/>
                  <a:t>Bellman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𝐸</m:t>
                              </m:r>
                            </m:lim>
                          </m:limLow>
                        </m:fName>
                        <m:e>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𝑆</m:t>
                                  </m:r>
                                </m:e>
                              </m:d>
                            </m:e>
                          </m:d>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acc>
                                    <m:accPr>
                                      <m:chr m:val="̇"/>
                                      <m:ctrlPr>
                                        <a:rPr lang="en-US" b="0" i="1" smtClean="0">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groupChr>
                            </m:e>
                            <m:lim>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𝑉</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r>
                                <a:rPr lang="en-US" b="0" i="1" smtClean="0">
                                  <a:latin typeface="Cambria Math" panose="02040503050406030204" pitchFamily="18" charset="0"/>
                                </a:rPr>
                                <m:t>𝐸</m:t>
                              </m:r>
                            </m:lim>
                          </m:limLow>
                          <m:r>
                            <a:rPr lang="en-US" b="0" i="1" smtClean="0">
                              <a:latin typeface="Cambria Math" panose="02040503050406030204" pitchFamily="18" charset="0"/>
                            </a:rPr>
                            <m:t>}</m:t>
                          </m:r>
                        </m:e>
                      </m:func>
                    </m:oMath>
                  </m:oMathPara>
                </a14:m>
                <a:endParaRPr lang="en-GB" dirty="0"/>
              </a:p>
              <a:p>
                <a:r>
                  <a:rPr lang="en-GB" dirty="0"/>
                  <a:t>First Order Condition for maximum</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𝐸</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r>
                        <a:rPr lang="en-US" b="0" i="1" smtClean="0">
                          <a:latin typeface="Cambria Math" panose="02040503050406030204" pitchFamily="18" charset="0"/>
                        </a:rPr>
                        <m:t>  (1)</m:t>
                      </m:r>
                    </m:oMath>
                  </m:oMathPara>
                </a14:m>
                <a:endParaRPr lang="en-GB" dirty="0"/>
              </a:p>
              <a:p>
                <a:r>
                  <a:rPr lang="en-GB" dirty="0"/>
                  <a:t>Envelope theorem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𝑆</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r>
                        <a:rPr lang="en-US" b="0" i="1" dirty="0" smtClean="0">
                          <a:latin typeface="Cambria Math" panose="02040503050406030204" pitchFamily="18" charset="0"/>
                        </a:rPr>
                        <m:t>   (2)</m:t>
                      </m:r>
                    </m:oMath>
                  </m:oMathPara>
                </a14:m>
                <a:endParaRPr lang="en-GB" dirty="0"/>
              </a:p>
              <a:p>
                <a:r>
                  <a:rPr lang="en-GB" dirty="0"/>
                  <a:t>Take time derivative of (1) and substitute out </a:t>
                </a:r>
                <a14:m>
                  <m:oMath xmlns:m="http://schemas.openxmlformats.org/officeDocument/2006/math">
                    <m:acc>
                      <m:accPr>
                        <m:chr m:val="̇"/>
                        <m:ctrlPr>
                          <a:rPr lang="en-GB"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oMath>
                </a14:m>
                <a:r>
                  <a:rPr lang="en-GB" dirty="0"/>
                  <a:t> in (2) to find the Euler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𝐸</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𝑆</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𝑐</m:t>
                              </m:r>
                            </m:sub>
                          </m:sSub>
                        </m:e>
                      </m:acc>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𝐸</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e>
                        <m:sub>
                          <m:r>
                            <a:rPr lang="en-US" b="0" i="1" smtClean="0">
                              <a:latin typeface="Cambria Math" panose="02040503050406030204" pitchFamily="18" charset="0"/>
                            </a:rPr>
                            <m:t>𝐸</m:t>
                          </m:r>
                        </m:sub>
                      </m:sSub>
                    </m:oMath>
                  </m:oMathPara>
                </a14:m>
                <a:endParaRPr lang="en-GB" dirty="0"/>
              </a:p>
              <a:p>
                <a:r>
                  <a:rPr lang="en-GB"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𝐸</m:t>
                        </m:r>
                      </m:sub>
                    </m:sSub>
                    <m:r>
                      <a:rPr lang="en-US" b="0" i="1" smtClean="0">
                        <a:latin typeface="Cambria Math" panose="02040503050406030204" pitchFamily="18" charset="0"/>
                      </a:rPr>
                      <m:t>=</m:t>
                    </m:r>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𝜑</m:t>
                        </m:r>
                        <m:r>
                          <a:rPr lang="en-US" b="0" i="1" smtClean="0">
                            <a:latin typeface="Cambria Math" panose="02040503050406030204" pitchFamily="18" charset="0"/>
                          </a:rPr>
                          <m:t>𝐸</m:t>
                        </m:r>
                      </m:e>
                    </m:d>
                  </m:oMath>
                </a14:m>
                <a:r>
                  <a:rPr lang="en-GB"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𝜁</m:t>
                        </m:r>
                      </m:e>
                      <m:sup>
                        <m:r>
                          <a:rPr lang="en-US" b="0" i="1" smtClean="0">
                            <a:latin typeface="Cambria Math" panose="02040503050406030204" pitchFamily="18" charset="0"/>
                          </a:rPr>
                          <m:t>2</m:t>
                        </m:r>
                      </m:sup>
                    </m:sSup>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GB" dirty="0"/>
                  <a:t> and divide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𝑐</m:t>
                        </m:r>
                      </m:sub>
                    </m:sSub>
                    <m:r>
                      <a:rPr lang="en-US" b="0" i="1" smtClean="0">
                        <a:latin typeface="Cambria Math" panose="02040503050406030204" pitchFamily="18" charset="0"/>
                      </a:rPr>
                      <m:t>𝑐</m:t>
                    </m:r>
                  </m:oMath>
                </a14:m>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𝛿</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𝑢</m:t>
                                      </m:r>
                                    </m:e>
                                  </m:acc>
                                </m:e>
                                <m:sub>
                                  <m:r>
                                    <a:rPr lang="en-US" b="0" i="1" dirty="0" smtClean="0">
                                      <a:latin typeface="Cambria Math" panose="02040503050406030204" pitchFamily="18" charset="0"/>
                                    </a:rPr>
                                    <m:t>𝑐</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𝑐</m:t>
                                  </m:r>
                                </m:sub>
                              </m:sSub>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𝑐</m:t>
                                  </m:r>
                                </m:e>
                              </m:acc>
                            </m:num>
                            <m:den>
                              <m:r>
                                <a:rPr lang="en-US" b="0" i="1" dirty="0" smtClean="0">
                                  <a:latin typeface="Cambria Math" panose="02040503050406030204" pitchFamily="18" charset="0"/>
                                </a:rPr>
                                <m:t>𝑐</m:t>
                              </m:r>
                            </m:den>
                          </m:f>
                        </m:e>
                      </m:d>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𝜙</m:t>
                          </m:r>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𝐸</m:t>
                          </m:r>
                        </m:e>
                      </m:d>
                      <m:r>
                        <a:rPr lang="en-US" b="0" i="1" dirty="0" smtClean="0">
                          <a:latin typeface="Cambria Math" panose="02040503050406030204" pitchFamily="18" charset="0"/>
                        </a:rPr>
                        <m:t>−</m:t>
                      </m:r>
                      <m:r>
                        <a:rPr lang="en-US" b="0" i="1" dirty="0" smtClean="0">
                          <a:latin typeface="Cambria Math" panose="02040503050406030204" pitchFamily="18" charset="0"/>
                        </a:rPr>
                        <m:t>𝛾</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𝜁</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𝑆</m:t>
                      </m:r>
                      <m:r>
                        <a:rPr lang="en-US" b="0" i="1" dirty="0" smtClean="0">
                          <a:latin typeface="Cambria Math" panose="02040503050406030204" pitchFamily="18" charset="0"/>
                        </a:rPr>
                        <m:t>=0</m:t>
                      </m:r>
                    </m:oMath>
                  </m:oMathPara>
                </a14:m>
                <a:endParaRPr lang="en-GB" dirty="0"/>
              </a:p>
              <a:p>
                <a:r>
                  <a:rPr lang="en-US" b="0" dirty="0"/>
                  <a:t>With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𝑐</m:t>
                            </m:r>
                          </m:sub>
                        </m:sSub>
                      </m:e>
                    </m:acc>
                    <m:r>
                      <m:rPr>
                        <m:lit/>
                      </m:rP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𝑐</m:t>
                        </m:r>
                      </m:sub>
                    </m:sSub>
                    <m:r>
                      <a:rPr lang="en-US" b="0" i="1" dirty="0" smtClean="0">
                        <a:latin typeface="Cambria Math" panose="02040503050406030204" pitchFamily="18" charset="0"/>
                      </a:rPr>
                      <m:t>=</m:t>
                    </m:r>
                    <m:r>
                      <a:rPr lang="en-US" b="0" i="1" dirty="0" smtClean="0">
                        <a:latin typeface="Cambria Math" panose="02040503050406030204" pitchFamily="18" charset="0"/>
                      </a:rPr>
                      <m:t>𝜂</m:t>
                    </m:r>
                    <m:r>
                      <a:rPr lang="en-US" b="0" i="1" dirty="0" smtClean="0">
                        <a:latin typeface="Cambria Math" panose="02040503050406030204" pitchFamily="18" charset="0"/>
                      </a:rPr>
                      <m:t> </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𝑐</m:t>
                        </m:r>
                      </m:e>
                    </m:acc>
                    <m:r>
                      <m:rPr>
                        <m:lit/>
                      </m:rPr>
                      <a:rPr lang="en-US" b="0" i="1" dirty="0" smtClean="0">
                        <a:latin typeface="Cambria Math" panose="02040503050406030204" pitchFamily="18" charset="0"/>
                      </a:rPr>
                      <m:t>/</m:t>
                    </m:r>
                    <m:r>
                      <a:rPr lang="en-US" b="0" i="1" dirty="0" smtClean="0">
                        <a:latin typeface="Cambria Math" panose="02040503050406030204" pitchFamily="18" charset="0"/>
                      </a:rPr>
                      <m:t>𝑐</m:t>
                    </m:r>
                  </m:oMath>
                </a14:m>
                <a:r>
                  <a:rPr lang="en-GB" dirty="0"/>
                  <a:t> (Ramsey rule). </a:t>
                </a:r>
              </a:p>
              <a:p>
                <a:r>
                  <a:rPr lang="en-GB" dirty="0"/>
                  <a:t>Assuming that the growth rate of consumption is constant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oMath>
                </a14:m>
                <a:r>
                  <a:rPr lang="en-GB" dirty="0"/>
                  <a:t> (slightly lower than g) we obtain a linear second order differential equation with a closed form solution.</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𝑟</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𝑔</m:t>
                              </m:r>
                            </m:e>
                          </m:acc>
                        </m:e>
                      </m:d>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𝑆</m:t>
                          </m:r>
                        </m:e>
                      </m:acc>
                      <m:r>
                        <a:rPr lang="en-US" b="0" i="1" dirty="0" smtClean="0">
                          <a:latin typeface="Cambria Math" panose="02040503050406030204" pitchFamily="18" charset="0"/>
                        </a:rPr>
                        <m:t>−</m:t>
                      </m:r>
                      <m:r>
                        <a:rPr lang="en-US" b="0" i="1" dirty="0" smtClean="0">
                          <a:latin typeface="Cambria Math" panose="02040503050406030204" pitchFamily="18" charset="0"/>
                        </a:rPr>
                        <m:t>𝛾</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𝜁</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𝑆</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𝑟</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𝑔</m:t>
                                  </m:r>
                                </m:e>
                              </m:acc>
                            </m:e>
                          </m:d>
                          <m:r>
                            <a:rPr lang="en-US" b="0" i="1" dirty="0" smtClean="0">
                              <a:latin typeface="Cambria Math" panose="02040503050406030204" pitchFamily="18" charset="0"/>
                            </a:rPr>
                            <m:t>𝜙</m:t>
                          </m:r>
                        </m:num>
                        <m:den>
                          <m:r>
                            <a:rPr lang="en-US" b="0" i="1" dirty="0" smtClean="0">
                              <a:latin typeface="Cambria Math" panose="02040503050406030204" pitchFamily="18" charset="0"/>
                            </a:rPr>
                            <m:t>𝜑</m:t>
                          </m:r>
                        </m:den>
                      </m:f>
                      <m:r>
                        <a:rPr lang="en-US" b="0" i="1" dirty="0" smtClean="0">
                          <a:latin typeface="Cambria Math" panose="02040503050406030204" pitchFamily="18" charset="0"/>
                        </a:rPr>
                        <m:t>=0</m:t>
                      </m:r>
                    </m:oMath>
                  </m:oMathPara>
                </a14:m>
                <a:endParaRPr lang="en-GB" dirty="0"/>
              </a:p>
              <a:p>
                <a:r>
                  <a:rPr lang="en-GB" dirty="0"/>
                  <a:t>Steady state warming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a:rPr lang="en-US" b="0" i="1" smtClean="0">
                            <a:latin typeface="Cambria Math" panose="02040503050406030204" pitchFamily="18" charset="0"/>
                          </a:rPr>
                          <m:t>𝜙</m:t>
                        </m:r>
                      </m:num>
                      <m:den>
                        <m:r>
                          <a:rPr lang="en-US" b="0" i="1" smtClean="0">
                            <a:latin typeface="Cambria Math" panose="02040503050406030204" pitchFamily="18" charset="0"/>
                          </a:rPr>
                          <m:t>𝛾𝜁</m:t>
                        </m:r>
                      </m:den>
                    </m:f>
                  </m:oMath>
                </a14:m>
                <a:endParaRPr lang="en-GB" dirty="0"/>
              </a:p>
            </p:txBody>
          </p:sp>
        </mc:Choice>
        <mc:Fallback>
          <p:sp>
            <p:nvSpPr>
              <p:cNvPr id="3" name="Content Placeholder 2">
                <a:extLst>
                  <a:ext uri="{FF2B5EF4-FFF2-40B4-BE49-F238E27FC236}">
                    <a16:creationId xmlns:a16="http://schemas.microsoft.com/office/drawing/2014/main" id="{ECA728EF-16FD-E9AB-C8B2-C22D56083020}"/>
                  </a:ext>
                </a:extLst>
              </p:cNvPr>
              <p:cNvSpPr>
                <a:spLocks noGrp="1" noRot="1" noChangeAspect="1" noMove="1" noResize="1" noEditPoints="1" noAdjustHandles="1" noChangeArrowheads="1" noChangeShapeType="1" noTextEdit="1"/>
              </p:cNvSpPr>
              <p:nvPr>
                <p:ph idx="1"/>
              </p:nvPr>
            </p:nvSpPr>
            <p:spPr>
              <a:xfrm>
                <a:off x="639440" y="1220406"/>
                <a:ext cx="10748996" cy="5637594"/>
              </a:xfrm>
              <a:blipFill>
                <a:blip r:embed="rId2"/>
                <a:stretch>
                  <a:fillRect l="-113" t="-1189"/>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365751E2-DE1F-A83B-18AD-72782FACF4D4}"/>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6C5F7AD5-171B-A1C2-677C-A9788F7CA2E3}"/>
              </a:ext>
            </a:extLst>
          </p:cNvPr>
          <p:cNvSpPr>
            <a:spLocks noGrp="1"/>
          </p:cNvSpPr>
          <p:nvPr>
            <p:ph type="sldNum" sz="quarter" idx="12"/>
          </p:nvPr>
        </p:nvSpPr>
        <p:spPr/>
        <p:txBody>
          <a:bodyPr/>
          <a:lstStyle/>
          <a:p>
            <a:fld id="{B9097B9D-3A8D-48A6-98EE-2798A7397123}" type="slidenum">
              <a:rPr lang="en-BE" smtClean="0"/>
              <a:t>32</a:t>
            </a:fld>
            <a:endParaRPr lang="en-BE"/>
          </a:p>
        </p:txBody>
      </p:sp>
    </p:spTree>
    <p:extLst>
      <p:ext uri="{BB962C8B-B14F-4D97-AF65-F5344CB8AC3E}">
        <p14:creationId xmlns:p14="http://schemas.microsoft.com/office/powerpoint/2010/main" val="409695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FB85-758C-4F3C-848A-E0C805FA9A6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57CD71D-930A-44FE-AEEE-E2FC9F6A2DB3}"/>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A3279E2A-B9FA-4FAF-AAD5-ED1B52F8E268}"/>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CAADF874-74ED-4424-8F63-EA0DDB5CC4B8}"/>
              </a:ext>
            </a:extLst>
          </p:cNvPr>
          <p:cNvSpPr>
            <a:spLocks noGrp="1"/>
          </p:cNvSpPr>
          <p:nvPr>
            <p:ph type="sldNum" sz="quarter" idx="12"/>
          </p:nvPr>
        </p:nvSpPr>
        <p:spPr/>
        <p:txBody>
          <a:bodyPr/>
          <a:lstStyle/>
          <a:p>
            <a:fld id="{B9097B9D-3A8D-48A6-98EE-2798A7397123}" type="slidenum">
              <a:rPr lang="en-BE" smtClean="0"/>
              <a:t>33</a:t>
            </a:fld>
            <a:endParaRPr lang="en-BE"/>
          </a:p>
        </p:txBody>
      </p:sp>
      <p:sp>
        <p:nvSpPr>
          <p:cNvPr id="9" name="Rectangle 8">
            <a:extLst>
              <a:ext uri="{FF2B5EF4-FFF2-40B4-BE49-F238E27FC236}">
                <a16:creationId xmlns:a16="http://schemas.microsoft.com/office/drawing/2014/main" id="{2EB38F5C-A202-4529-8887-D887417DCA07}"/>
              </a:ext>
            </a:extLst>
          </p:cNvPr>
          <p:cNvSpPr/>
          <p:nvPr/>
        </p:nvSpPr>
        <p:spPr>
          <a:xfrm>
            <a:off x="2545237" y="4826524"/>
            <a:ext cx="3855563" cy="575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919FB33-6FDB-4950-A786-9EF792DC2F11}"/>
              </a:ext>
            </a:extLst>
          </p:cNvPr>
          <p:cNvPicPr>
            <a:picLocks noChangeAspect="1"/>
          </p:cNvPicPr>
          <p:nvPr/>
        </p:nvPicPr>
        <p:blipFill>
          <a:blip r:embed="rId2"/>
          <a:stretch>
            <a:fillRect/>
          </a:stretch>
        </p:blipFill>
        <p:spPr>
          <a:xfrm>
            <a:off x="914877" y="0"/>
            <a:ext cx="10362245" cy="6858000"/>
          </a:xfrm>
          <a:prstGeom prst="rect">
            <a:avLst/>
          </a:prstGeom>
        </p:spPr>
      </p:pic>
    </p:spTree>
    <p:extLst>
      <p:ext uri="{BB962C8B-B14F-4D97-AF65-F5344CB8AC3E}">
        <p14:creationId xmlns:p14="http://schemas.microsoft.com/office/powerpoint/2010/main" val="2647776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5C6C-DF25-415F-8518-B1C5F348EFE9}"/>
              </a:ext>
            </a:extLst>
          </p:cNvPr>
          <p:cNvSpPr>
            <a:spLocks noGrp="1"/>
          </p:cNvSpPr>
          <p:nvPr>
            <p:ph type="title"/>
          </p:nvPr>
        </p:nvSpPr>
        <p:spPr/>
        <p:txBody>
          <a:bodyPr/>
          <a:lstStyle/>
          <a:p>
            <a:r>
              <a:rPr lang="en-GB" dirty="0"/>
              <a:t>Same solution with optimal control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AAE85F-3AB6-4E5A-9607-31A1D3A226A8}"/>
                  </a:ext>
                </a:extLst>
              </p:cNvPr>
              <p:cNvSpPr>
                <a:spLocks noGrp="1"/>
              </p:cNvSpPr>
              <p:nvPr>
                <p:ph idx="1"/>
              </p:nvPr>
            </p:nvSpPr>
            <p:spPr/>
            <p:txBody>
              <a:bodyPr>
                <a:normAutofit/>
              </a:bodyPr>
              <a:lstStyle/>
              <a:p>
                <a:r>
                  <a:rPr lang="en-GB" dirty="0"/>
                  <a:t>Present value Hamiltonian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ℋ</m:t>
                          </m:r>
                        </m:e>
                        <m:sup>
                          <m:r>
                            <a:rPr lang="en-US" b="0" i="1" smtClean="0">
                              <a:latin typeface="Cambria Math" panose="02040503050406030204" pitchFamily="18" charset="0"/>
                            </a:rPr>
                            <m:t>𝑃𝑉</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𝑡</m:t>
                          </m:r>
                        </m:sup>
                      </m:sSup>
                      <m:r>
                        <a:rPr lang="en-US" b="0" i="1" smtClean="0">
                          <a:latin typeface="Cambria Math" panose="02040503050406030204" pitchFamily="18" charset="0"/>
                        </a:rPr>
                        <m:t>𝐿</m:t>
                      </m:r>
                      <m:limLow>
                        <m:limLowPr>
                          <m:ctrlPr>
                            <a:rPr lang="en-US" b="0" i="1" smtClean="0">
                              <a:solidFill>
                                <a:srgbClr val="00B0F0"/>
                              </a:solidFill>
                              <a:latin typeface="Cambria Math" panose="02040503050406030204" pitchFamily="18" charset="0"/>
                            </a:rPr>
                          </m:ctrlPr>
                        </m:limLowPr>
                        <m:e>
                          <m:groupChr>
                            <m:groupChrPr>
                              <m:chr m:val="⏟"/>
                              <m:ctrlPr>
                                <a:rPr lang="en-US" b="0" i="1" smtClean="0">
                                  <a:solidFill>
                                    <a:srgbClr val="00B0F0"/>
                                  </a:solidFill>
                                  <a:latin typeface="Cambria Math" panose="02040503050406030204" pitchFamily="18" charset="0"/>
                                </a:rPr>
                              </m:ctrlPr>
                            </m:groupChrPr>
                            <m:e>
                              <m:f>
                                <m:fPr>
                                  <m:ctrlPr>
                                    <a:rPr lang="en-US" i="1">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1</m:t>
                                  </m:r>
                                </m:num>
                                <m:den>
                                  <m:r>
                                    <a:rPr lang="en-US" i="1">
                                      <a:solidFill>
                                        <a:srgbClr val="00B0F0"/>
                                      </a:solidFill>
                                      <a:latin typeface="Cambria Math" panose="02040503050406030204" pitchFamily="18" charset="0"/>
                                    </a:rPr>
                                    <m:t>1−</m:t>
                                  </m:r>
                                  <m:r>
                                    <a:rPr lang="en-US" i="1">
                                      <a:solidFill>
                                        <a:srgbClr val="00B0F0"/>
                                      </a:solidFill>
                                      <a:latin typeface="Cambria Math" panose="02040503050406030204" pitchFamily="18" charset="0"/>
                                    </a:rPr>
                                    <m:t>𝜂</m:t>
                                  </m:r>
                                </m:den>
                              </m:f>
                              <m:sSup>
                                <m:sSupPr>
                                  <m:ctrlPr>
                                    <a:rPr lang="en-US" i="1">
                                      <a:solidFill>
                                        <a:srgbClr val="00B0F0"/>
                                      </a:solidFill>
                                      <a:latin typeface="Cambria Math" panose="02040503050406030204" pitchFamily="18" charset="0"/>
                                    </a:rPr>
                                  </m:ctrlPr>
                                </m:sSupPr>
                                <m:e>
                                  <m:limUpp>
                                    <m:limUppPr>
                                      <m:ctrlPr>
                                        <a:rPr lang="en-US" i="1">
                                          <a:solidFill>
                                            <a:schemeClr val="accent3"/>
                                          </a:solidFill>
                                          <a:latin typeface="Cambria Math" panose="02040503050406030204" pitchFamily="18" charset="0"/>
                                        </a:rPr>
                                      </m:ctrlPr>
                                    </m:limUppPr>
                                    <m:e>
                                      <m:groupChr>
                                        <m:groupChrPr>
                                          <m:chr m:val="⏞"/>
                                          <m:pos m:val="top"/>
                                          <m:vertJc m:val="bot"/>
                                          <m:ctrlPr>
                                            <a:rPr lang="en-US" i="1">
                                              <a:solidFill>
                                                <a:schemeClr val="accent3"/>
                                              </a:solidFill>
                                              <a:latin typeface="Cambria Math" panose="02040503050406030204" pitchFamily="18" charset="0"/>
                                            </a:rPr>
                                          </m:ctrlPr>
                                        </m:groupChrPr>
                                        <m:e>
                                          <m:d>
                                            <m:dPr>
                                              <m:begChr m:val="["/>
                                              <m:endChr m:val="]"/>
                                              <m:ctrlPr>
                                                <a:rPr lang="en-US" i="1">
                                                  <a:solidFill>
                                                    <a:schemeClr val="accent3"/>
                                                  </a:solidFill>
                                                  <a:latin typeface="Cambria Math" panose="02040503050406030204" pitchFamily="18" charset="0"/>
                                                </a:rPr>
                                              </m:ctrlPr>
                                            </m:dPr>
                                            <m:e>
                                              <m:acc>
                                                <m:accPr>
                                                  <m:chr m:val="̃"/>
                                                  <m:ctrlPr>
                                                    <a:rPr lang="en-US" b="0"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𝑐</m:t>
                                                  </m:r>
                                                </m:e>
                                              </m:acc>
                                              <m:sSup>
                                                <m:sSupPr>
                                                  <m:ctrlPr>
                                                    <a:rPr lang="en-US" i="1">
                                                      <a:solidFill>
                                                        <a:schemeClr val="accent3"/>
                                                      </a:solidFill>
                                                      <a:latin typeface="Cambria Math" panose="02040503050406030204" pitchFamily="18" charset="0"/>
                                                    </a:rPr>
                                                  </m:ctrlPr>
                                                </m:sSupPr>
                                                <m:e>
                                                  <m:r>
                                                    <a:rPr lang="en-US" i="1">
                                                      <a:solidFill>
                                                        <a:schemeClr val="accent3"/>
                                                      </a:solidFill>
                                                      <a:latin typeface="Cambria Math" panose="02040503050406030204" pitchFamily="18" charset="0"/>
                                                    </a:rPr>
                                                    <m:t>𝑒</m:t>
                                                  </m:r>
                                                </m:e>
                                                <m:sup>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𝑔𝑡</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𝜙</m:t>
                                                      </m:r>
                                                      <m:r>
                                                        <a:rPr lang="en-US" i="1">
                                                          <a:solidFill>
                                                            <a:schemeClr val="accent3"/>
                                                          </a:solidFill>
                                                          <a:latin typeface="Cambria Math" panose="02040503050406030204" pitchFamily="18" charset="0"/>
                                                        </a:rPr>
                                                        <m:t>𝐸</m:t>
                                                      </m:r>
                                                      <m:r>
                                                        <a:rPr lang="en-US" i="1">
                                                          <a:solidFill>
                                                            <a:schemeClr val="accent3"/>
                                                          </a:solidFill>
                                                          <a:latin typeface="Cambria Math" panose="02040503050406030204" pitchFamily="18" charset="0"/>
                                                        </a:rPr>
                                                        <m:t>−</m:t>
                                                      </m:r>
                                                      <m:f>
                                                        <m:fPr>
                                                          <m:ctrlPr>
                                                            <a:rPr lang="en-US" i="1">
                                                              <a:solidFill>
                                                                <a:schemeClr val="accent3"/>
                                                              </a:solidFill>
                                                              <a:latin typeface="Cambria Math" panose="02040503050406030204" pitchFamily="18" charset="0"/>
                                                            </a:rPr>
                                                          </m:ctrlPr>
                                                        </m:fPr>
                                                        <m:num>
                                                          <m:r>
                                                            <a:rPr lang="en-US" i="1">
                                                              <a:solidFill>
                                                                <a:schemeClr val="accent3"/>
                                                              </a:solidFill>
                                                              <a:latin typeface="Cambria Math" panose="02040503050406030204" pitchFamily="18" charset="0"/>
                                                            </a:rPr>
                                                            <m:t>𝜑</m:t>
                                                          </m:r>
                                                        </m:num>
                                                        <m:den>
                                                          <m:r>
                                                            <a:rPr lang="en-US" i="1">
                                                              <a:solidFill>
                                                                <a:schemeClr val="accent3"/>
                                                              </a:solidFill>
                                                              <a:latin typeface="Cambria Math" panose="02040503050406030204" pitchFamily="18" charset="0"/>
                                                            </a:rPr>
                                                            <m:t>2</m:t>
                                                          </m:r>
                                                        </m:den>
                                                      </m:f>
                                                      <m:sSup>
                                                        <m:sSupPr>
                                                          <m:ctrlPr>
                                                            <a:rPr lang="en-US" i="1">
                                                              <a:solidFill>
                                                                <a:schemeClr val="accent3"/>
                                                              </a:solidFill>
                                                              <a:latin typeface="Cambria Math" panose="02040503050406030204" pitchFamily="18" charset="0"/>
                                                            </a:rPr>
                                                          </m:ctrlPr>
                                                        </m:sSupPr>
                                                        <m:e>
                                                          <m:r>
                                                            <a:rPr lang="en-US" i="1">
                                                              <a:solidFill>
                                                                <a:schemeClr val="accent3"/>
                                                              </a:solidFill>
                                                              <a:latin typeface="Cambria Math" panose="02040503050406030204" pitchFamily="18" charset="0"/>
                                                            </a:rPr>
                                                            <m:t>𝐸</m:t>
                                                          </m:r>
                                                        </m:e>
                                                        <m:sup>
                                                          <m:r>
                                                            <a:rPr lang="en-US" i="1">
                                                              <a:solidFill>
                                                                <a:schemeClr val="accent3"/>
                                                              </a:solidFill>
                                                              <a:latin typeface="Cambria Math" panose="02040503050406030204" pitchFamily="18" charset="0"/>
                                                            </a:rPr>
                                                            <m:t>2</m:t>
                                                          </m:r>
                                                        </m:sup>
                                                      </m:sSup>
                                                      <m:r>
                                                        <a:rPr lang="en-US" i="1">
                                                          <a:solidFill>
                                                            <a:schemeClr val="accent3"/>
                                                          </a:solidFill>
                                                          <a:latin typeface="Cambria Math" panose="02040503050406030204" pitchFamily="18" charset="0"/>
                                                        </a:rPr>
                                                        <m:t>−</m:t>
                                                      </m:r>
                                                      <m:f>
                                                        <m:fPr>
                                                          <m:ctrlPr>
                                                            <a:rPr lang="en-US" i="1">
                                                              <a:solidFill>
                                                                <a:schemeClr val="accent3"/>
                                                              </a:solidFill>
                                                              <a:latin typeface="Cambria Math" panose="02040503050406030204" pitchFamily="18" charset="0"/>
                                                            </a:rPr>
                                                          </m:ctrlPr>
                                                        </m:fPr>
                                                        <m:num>
                                                          <m:r>
                                                            <a:rPr lang="en-US" i="1">
                                                              <a:solidFill>
                                                                <a:schemeClr val="accent3"/>
                                                              </a:solidFill>
                                                              <a:latin typeface="Cambria Math" panose="02040503050406030204" pitchFamily="18" charset="0"/>
                                                            </a:rPr>
                                                            <m:t>𝛾</m:t>
                                                          </m:r>
                                                        </m:num>
                                                        <m:den>
                                                          <m:r>
                                                            <a:rPr lang="en-US" i="1">
                                                              <a:solidFill>
                                                                <a:schemeClr val="accent3"/>
                                                              </a:solidFill>
                                                              <a:latin typeface="Cambria Math" panose="02040503050406030204" pitchFamily="18" charset="0"/>
                                                            </a:rPr>
                                                            <m:t>2</m:t>
                                                          </m:r>
                                                        </m:den>
                                                      </m:f>
                                                      <m:sSup>
                                                        <m:sSupPr>
                                                          <m:ctrlPr>
                                                            <a:rPr lang="en-US" i="1">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𝜁</m:t>
                                                          </m:r>
                                                        </m:e>
                                                        <m:sup>
                                                          <m:r>
                                                            <a:rPr lang="en-US" i="1">
                                                              <a:solidFill>
                                                                <a:schemeClr val="accent3"/>
                                                              </a:solidFill>
                                                              <a:latin typeface="Cambria Math" panose="02040503050406030204" pitchFamily="18" charset="0"/>
                                                            </a:rPr>
                                                            <m:t>2</m:t>
                                                          </m:r>
                                                        </m:sup>
                                                      </m:sSup>
                                                      <m:sSup>
                                                        <m:sSupPr>
                                                          <m:ctrlPr>
                                                            <a:rPr lang="en-US" i="1">
                                                              <a:solidFill>
                                                                <a:schemeClr val="accent3"/>
                                                              </a:solidFill>
                                                              <a:latin typeface="Cambria Math" panose="02040503050406030204" pitchFamily="18" charset="0"/>
                                                            </a:rPr>
                                                          </m:ctrlPr>
                                                        </m:sSupPr>
                                                        <m:e>
                                                          <m:r>
                                                            <a:rPr lang="en-US" i="1">
                                                              <a:solidFill>
                                                                <a:schemeClr val="accent3"/>
                                                              </a:solidFill>
                                                              <a:latin typeface="Cambria Math" panose="02040503050406030204" pitchFamily="18" charset="0"/>
                                                            </a:rPr>
                                                            <m:t>𝑆</m:t>
                                                          </m:r>
                                                        </m:e>
                                                        <m:sup>
                                                          <m:r>
                                                            <a:rPr lang="en-US" i="1">
                                                              <a:solidFill>
                                                                <a:schemeClr val="accent3"/>
                                                              </a:solidFill>
                                                              <a:latin typeface="Cambria Math" panose="02040503050406030204" pitchFamily="18" charset="0"/>
                                                            </a:rPr>
                                                            <m:t>2</m:t>
                                                          </m:r>
                                                        </m:sup>
                                                      </m:sSup>
                                                    </m:e>
                                                  </m:d>
                                                </m:sup>
                                              </m:sSup>
                                            </m:e>
                                          </m:d>
                                        </m:e>
                                      </m:groupChr>
                                    </m:e>
                                    <m:lim>
                                      <m:r>
                                        <a:rPr lang="en-US" i="1">
                                          <a:solidFill>
                                            <a:schemeClr val="accent3"/>
                                          </a:solidFill>
                                          <a:latin typeface="Cambria Math" panose="02040503050406030204" pitchFamily="18" charset="0"/>
                                        </a:rPr>
                                        <m:t>𝑐</m:t>
                                      </m:r>
                                    </m:lim>
                                  </m:limUpp>
                                </m:e>
                                <m:sup>
                                  <m:r>
                                    <a:rPr lang="en-US" i="1">
                                      <a:solidFill>
                                        <a:srgbClr val="00B0F0"/>
                                      </a:solidFill>
                                      <a:latin typeface="Cambria Math" panose="02040503050406030204" pitchFamily="18" charset="0"/>
                                    </a:rPr>
                                    <m:t>1−</m:t>
                                  </m:r>
                                  <m:r>
                                    <a:rPr lang="en-US" i="1">
                                      <a:solidFill>
                                        <a:srgbClr val="00B0F0"/>
                                      </a:solidFill>
                                      <a:latin typeface="Cambria Math" panose="02040503050406030204" pitchFamily="18" charset="0"/>
                                    </a:rPr>
                                    <m:t>𝜂</m:t>
                                  </m:r>
                                </m:sup>
                              </m:sSup>
                            </m:e>
                          </m:groupChr>
                        </m:e>
                        <m:lim>
                          <m:r>
                            <a:rPr lang="en-US" b="0" i="1" smtClean="0">
                              <a:solidFill>
                                <a:srgbClr val="00B0F0"/>
                              </a:solidFill>
                              <a:latin typeface="Cambria Math" panose="02040503050406030204" pitchFamily="18" charset="0"/>
                            </a:rPr>
                            <m:t>𝑈</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𝑐</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𝐸</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𝑆</m:t>
                          </m:r>
                          <m:r>
                            <a:rPr lang="en-US" b="0" i="1" smtClean="0">
                              <a:solidFill>
                                <a:srgbClr val="00B0F0"/>
                              </a:solidFill>
                              <a:latin typeface="Cambria Math" panose="02040503050406030204" pitchFamily="18" charset="0"/>
                            </a:rPr>
                            <m:t>))</m:t>
                          </m:r>
                        </m:lim>
                      </m:limLow>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𝐸</m:t>
                      </m:r>
                    </m:oMath>
                  </m:oMathPara>
                </a14:m>
                <a:endParaRPr lang="en-GB" dirty="0"/>
              </a:p>
              <a:p>
                <a:r>
                  <a:rPr lang="en-GB" dirty="0"/>
                  <a:t>FOC for maximum </a:t>
                </a:r>
                <a14:m>
                  <m:oMath xmlns:m="http://schemas.openxmlformats.org/officeDocument/2006/math">
                    <m:r>
                      <a:rPr lang="en-US" b="0" i="1" smtClean="0">
                        <a:latin typeface="Cambria Math" panose="02040503050406030204" pitchFamily="18" charset="0"/>
                      </a:rPr>
                      <m:t>ℋ</m:t>
                    </m:r>
                  </m:oMath>
                </a14:m>
                <a:endParaRPr lang="en-GB"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ℋ</m:t>
                          </m:r>
                        </m:num>
                        <m:den>
                          <m:r>
                            <a:rPr lang="en-US" b="0" i="1" smtClean="0">
                              <a:latin typeface="Cambria Math" panose="02040503050406030204" pitchFamily="18" charset="0"/>
                            </a:rPr>
                            <m:t>𝜕</m:t>
                          </m:r>
                          <m:r>
                            <a:rPr lang="en-US" b="0" i="1" smtClean="0">
                              <a:latin typeface="Cambria Math" panose="02040503050406030204" pitchFamily="18" charset="0"/>
                            </a:rPr>
                            <m:t>𝐸</m:t>
                          </m:r>
                        </m:den>
                      </m:f>
                      <m:r>
                        <a:rPr lang="en-US" b="0" i="1" smtClean="0">
                          <a:latin typeface="Cambria Math" panose="02040503050406030204" pitchFamily="18" charset="0"/>
                        </a:rPr>
                        <m:t>=0         ⇔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𝑡</m:t>
                          </m:r>
                        </m:sup>
                      </m:sSup>
                      <m:limLow>
                        <m:limLowPr>
                          <m:ctrlPr>
                            <a:rPr lang="en-US" i="1" smtClean="0">
                              <a:latin typeface="Cambria Math" panose="02040503050406030204" pitchFamily="18" charset="0"/>
                            </a:rPr>
                          </m:ctrlPr>
                        </m:limLowPr>
                        <m:e>
                          <m:groupChr>
                            <m:groupChrPr>
                              <m:chr m:val="⏟"/>
                              <m:ctrlPr>
                                <a:rPr lang="en-US" i="1" smtClean="0">
                                  <a:latin typeface="Cambria Math" panose="02040503050406030204" pitchFamily="18" charset="0"/>
                                </a:rPr>
                              </m:ctrlPr>
                            </m:groupChr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m:t>
                                  </m:r>
                                  <m:r>
                                    <a:rPr lang="en-US" i="1">
                                      <a:latin typeface="Cambria Math" panose="02040503050406030204" pitchFamily="18" charset="0"/>
                                    </a:rPr>
                                    <m:t>𝜂</m:t>
                                  </m:r>
                                </m:sup>
                              </m:sSup>
                            </m:e>
                          </m:groupCh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𝑐</m:t>
                              </m:r>
                            </m:sub>
                          </m:sSub>
                        </m:lim>
                      </m:limLow>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r>
                                <a:rPr lang="en-US" i="1">
                                  <a:latin typeface="Cambria Math" panose="02040503050406030204" pitchFamily="18" charset="0"/>
                                </a:rPr>
                                <m:t>𝑐𝐿</m:t>
                              </m:r>
                              <m:d>
                                <m:dPr>
                                  <m:ctrlPr>
                                    <a:rPr lang="en-US" i="1">
                                      <a:latin typeface="Cambria Math" panose="02040503050406030204" pitchFamily="18" charset="0"/>
                                    </a:rPr>
                                  </m:ctrlPr>
                                </m:dPr>
                                <m:e>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𝜑</m:t>
                                  </m:r>
                                  <m:r>
                                    <a:rPr lang="en-US" i="1">
                                      <a:latin typeface="Cambria Math" panose="02040503050406030204" pitchFamily="18" charset="0"/>
                                    </a:rPr>
                                    <m:t>𝐸</m:t>
                                  </m:r>
                                </m:e>
                              </m:d>
                            </m:e>
                          </m:groupChr>
                        </m:e>
                        <m:lim>
                          <m:eqArr>
                            <m:eqArrPr>
                              <m:ctrlPr>
                                <a:rPr lang="en-US" b="0" i="1" smtClean="0">
                                  <a:latin typeface="Cambria Math" panose="02040503050406030204" pitchFamily="18" charset="0"/>
                                </a:rPr>
                              </m:ctrlPr>
                            </m:eqArrPr>
                            <m:e>
                              <m:r>
                                <a:rPr lang="en-US" i="1">
                                  <a:latin typeface="Cambria Math" panose="02040503050406030204" pitchFamily="18" charset="0"/>
                                </a:rPr>
                                <m:t>𝐶𝑎𝑟𝑏𝑜𝑛</m:t>
                              </m:r>
                              <m:r>
                                <a:rPr lang="en-US" i="1">
                                  <a:latin typeface="Cambria Math" panose="02040503050406030204" pitchFamily="18" charset="0"/>
                                </a:rPr>
                                <m:t> </m:t>
                              </m:r>
                              <m:r>
                                <a:rPr lang="en-US" i="1">
                                  <a:latin typeface="Cambria Math" panose="02040503050406030204" pitchFamily="18" charset="0"/>
                                </a:rPr>
                                <m:t>𝑝𝑟𝑖𝑐𝑒</m:t>
                              </m:r>
                              <m:r>
                                <a:rPr lang="en-US" b="0" i="1" smtClean="0">
                                  <a:latin typeface="Cambria Math" panose="02040503050406030204" pitchFamily="18" charset="0"/>
                                </a:rPr>
                                <m:t> </m:t>
                              </m:r>
                            </m:e>
                            <m:e>
                              <m:r>
                                <a:rPr lang="en-US" i="1">
                                  <a:latin typeface="Cambria Math" panose="02040503050406030204" pitchFamily="18" charset="0"/>
                                </a:rPr>
                                <m:t>𝑀𝐴𝐶</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m:rPr>
                                  <m:lit/>
                                </m:rPr>
                                <a:rPr lang="en-US" b="0" i="1" smtClean="0">
                                  <a:latin typeface="Cambria Math" panose="02040503050406030204" pitchFamily="18" charset="0"/>
                                </a:rPr>
                                <m:t>/</m:t>
                              </m:r>
                              <m:r>
                                <a:rPr lang="en-US" i="1">
                                  <a:latin typeface="Cambria Math" panose="02040503050406030204" pitchFamily="18" charset="0"/>
                                </a:rPr>
                                <m:t>𝑡𝐶</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𝐸</m:t>
                                  </m:r>
                                </m:sub>
                              </m:sSub>
                            </m:e>
                          </m:eqArr>
                        </m:lim>
                      </m:limLow>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 (1)</m:t>
                      </m:r>
                    </m:oMath>
                  </m:oMathPara>
                </a14:m>
                <a:endParaRPr lang="en-GB" dirty="0"/>
              </a:p>
              <a:p>
                <a:r>
                  <a:rPr lang="en-US" dirty="0"/>
                  <a:t>Costate equation</a:t>
                </a:r>
                <a:endParaRPr lang="en-GB" dirty="0"/>
              </a:p>
              <a:p>
                <a:pPr marL="5715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ℋ</m:t>
                          </m:r>
                        </m:num>
                        <m:den>
                          <m:r>
                            <a:rPr lang="en-US" b="0" i="1" smtClean="0">
                              <a:latin typeface="Cambria Math" panose="02040503050406030204" pitchFamily="18" charset="0"/>
                            </a:rPr>
                            <m:t>𝜕</m:t>
                          </m:r>
                          <m:r>
                            <a:rPr lang="en-US" b="0" i="1" smtClean="0">
                              <a:latin typeface="Cambria Math" panose="02040503050406030204" pitchFamily="18" charset="0"/>
                            </a:rPr>
                            <m:t>𝑆</m:t>
                          </m:r>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𝑡</m:t>
                          </m:r>
                        </m:sup>
                      </m:sSup>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m:t>
                                  </m:r>
                                  <m:r>
                                    <a:rPr lang="en-US" i="1">
                                      <a:latin typeface="Cambria Math" panose="02040503050406030204" pitchFamily="18" charset="0"/>
                                    </a:rPr>
                                    <m:t>𝜂</m:t>
                                  </m:r>
                                </m:sup>
                              </m:sSup>
                            </m:e>
                          </m:groupChr>
                        </m:e>
                        <m:lim>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𝑐</m:t>
                              </m:r>
                            </m:sub>
                          </m:sSub>
                        </m:lim>
                      </m:limLow>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r>
                                <a:rPr lang="en-US" i="1">
                                  <a:latin typeface="Cambria Math" panose="02040503050406030204" pitchFamily="18" charset="0"/>
                                </a:rPr>
                                <m:t>𝑐𝐿</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𝜁</m:t>
                                      </m:r>
                                    </m:e>
                                    <m:sup>
                                      <m:r>
                                        <a:rPr lang="en-US" b="0" i="1" smtClean="0">
                                          <a:latin typeface="Cambria Math" panose="02040503050406030204" pitchFamily="18" charset="0"/>
                                        </a:rPr>
                                        <m:t>2</m:t>
                                      </m:r>
                                    </m:sup>
                                  </m:sSup>
                                  <m:r>
                                    <a:rPr lang="en-US" b="0" i="1" smtClean="0">
                                      <a:latin typeface="Cambria Math" panose="02040503050406030204" pitchFamily="18" charset="0"/>
                                    </a:rPr>
                                    <m:t>𝑆</m:t>
                                  </m:r>
                                </m:e>
                              </m:d>
                            </m:e>
                          </m:groupChr>
                        </m:e>
                        <m:lim>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e>
                              <m:r>
                                <a:rPr lang="en-US" i="1">
                                  <a:latin typeface="Cambria Math" panose="02040503050406030204" pitchFamily="18" charset="0"/>
                                </a:rPr>
                                <m:t>𝑀</m:t>
                              </m:r>
                              <m:r>
                                <a:rPr lang="en-US" b="0" i="1" smtClean="0">
                                  <a:latin typeface="Cambria Math" panose="02040503050406030204" pitchFamily="18" charset="0"/>
                                </a:rPr>
                                <m:t>𝑎𝑟𝑔𝑖𝑛𝑎𝑙</m:t>
                              </m:r>
                              <m:r>
                                <a:rPr lang="en-US" b="0" i="1" smtClean="0">
                                  <a:latin typeface="Cambria Math" panose="02040503050406030204" pitchFamily="18" charset="0"/>
                                </a:rPr>
                                <m:t> </m:t>
                              </m:r>
                              <m:r>
                                <a:rPr lang="en-US" b="0" i="1" smtClean="0">
                                  <a:latin typeface="Cambria Math" panose="02040503050406030204" pitchFamily="18" charset="0"/>
                                </a:rPr>
                                <m:t>𝑑𝑎𝑚𝑎𝑔𝑒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m:rPr>
                                  <m:lit/>
                                </m:rPr>
                                <a:rPr lang="en-US" b="0" i="1" smtClean="0">
                                  <a:latin typeface="Cambria Math" panose="02040503050406030204" pitchFamily="18" charset="0"/>
                                </a:rPr>
                                <m:t>/</m:t>
                              </m:r>
                              <m:r>
                                <a:rPr lang="en-US" b="0" i="1" smtClean="0">
                                  <a:latin typeface="Cambria Math" panose="02040503050406030204" pitchFamily="18" charset="0"/>
                                </a:rPr>
                                <m:t>𝑡𝐶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e>
                          </m:eqArr>
                        </m:lim>
                      </m:limLow>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smtClean="0">
                          <a:latin typeface="Cambria Math" panose="02040503050406030204" pitchFamily="18" charset="0"/>
                        </a:rPr>
                        <m:t> (2)  </m:t>
                      </m:r>
                    </m:oMath>
                  </m:oMathPara>
                </a14:m>
                <a:endParaRPr lang="en-US" b="0" i="1" dirty="0">
                  <a:latin typeface="Cambria Math" panose="02040503050406030204" pitchFamily="18" charset="0"/>
                </a:endParaRPr>
              </a:p>
              <a:p>
                <a:pPr marL="800100" lvl="1"/>
                <a:endParaRPr lang="en-US" dirty="0"/>
              </a:p>
              <a:p>
                <a:pPr marL="57150" indent="0">
                  <a:buNone/>
                </a:pPr>
                <a:endParaRPr lang="en-US" dirty="0"/>
              </a:p>
            </p:txBody>
          </p:sp>
        </mc:Choice>
        <mc:Fallback xmlns="">
          <p:sp>
            <p:nvSpPr>
              <p:cNvPr id="3" name="Content Placeholder 2">
                <a:extLst>
                  <a:ext uri="{FF2B5EF4-FFF2-40B4-BE49-F238E27FC236}">
                    <a16:creationId xmlns:a16="http://schemas.microsoft.com/office/drawing/2014/main" id="{21AAE85F-3AB6-4E5A-9607-31A1D3A226A8}"/>
                  </a:ext>
                </a:extLst>
              </p:cNvPr>
              <p:cNvSpPr>
                <a:spLocks noGrp="1" noRot="1" noChangeAspect="1" noMove="1" noResize="1" noEditPoints="1" noAdjustHandles="1" noChangeArrowheads="1" noChangeShapeType="1" noTextEdit="1"/>
              </p:cNvSpPr>
              <p:nvPr>
                <p:ph idx="1"/>
              </p:nvPr>
            </p:nvSpPr>
            <p:spPr>
              <a:blipFill>
                <a:blip r:embed="rId3"/>
                <a:stretch>
                  <a:fillRect l="-284"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2BFA2AD1-92C9-4E55-B8E5-496463743DA3}"/>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C9A6CD43-ABBB-415B-95B7-4E59F69176BD}"/>
              </a:ext>
            </a:extLst>
          </p:cNvPr>
          <p:cNvSpPr>
            <a:spLocks noGrp="1"/>
          </p:cNvSpPr>
          <p:nvPr>
            <p:ph type="sldNum" sz="quarter" idx="12"/>
          </p:nvPr>
        </p:nvSpPr>
        <p:spPr/>
        <p:txBody>
          <a:bodyPr/>
          <a:lstStyle/>
          <a:p>
            <a:fld id="{B9097B9D-3A8D-48A6-98EE-2798A7397123}" type="slidenum">
              <a:rPr lang="en-BE" smtClean="0"/>
              <a:t>34</a:t>
            </a:fld>
            <a:endParaRPr lang="en-BE"/>
          </a:p>
        </p:txBody>
      </p:sp>
    </p:spTree>
    <p:extLst>
      <p:ext uri="{BB962C8B-B14F-4D97-AF65-F5344CB8AC3E}">
        <p14:creationId xmlns:p14="http://schemas.microsoft.com/office/powerpoint/2010/main" val="234238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9D63B-FD10-4C73-A14D-34EC7E95E1FB}"/>
              </a:ext>
            </a:extLst>
          </p:cNvPr>
          <p:cNvSpPr>
            <a:spLocks noGrp="1"/>
          </p:cNvSpPr>
          <p:nvPr>
            <p:ph type="title"/>
          </p:nvPr>
        </p:nvSpPr>
        <p:spPr/>
        <p:txBody>
          <a:bodyPr/>
          <a:lstStyle/>
          <a:p>
            <a:r>
              <a:rPr lang="en-GB" dirty="0"/>
              <a:t>Euler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69D62-EFCB-4CF2-B49D-5662EC338681}"/>
                  </a:ext>
                </a:extLst>
              </p:cNvPr>
              <p:cNvSpPr>
                <a:spLocks noGrp="1"/>
              </p:cNvSpPr>
              <p:nvPr>
                <p:ph idx="1"/>
              </p:nvPr>
            </p:nvSpPr>
            <p:spPr/>
            <p:txBody>
              <a:bodyPr>
                <a:normAutofit/>
              </a:bodyPr>
              <a:lstStyle/>
              <a:p>
                <a:r>
                  <a:rPr lang="en-US" sz="2100" dirty="0"/>
                  <a:t>From the preceding slide, optimality conditions are (using </a:t>
                </a:r>
                <a14:m>
                  <m:oMath xmlns:m="http://schemas.openxmlformats.org/officeDocument/2006/math">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𝐿</m:t>
                        </m:r>
                      </m:e>
                      <m:sub>
                        <m:r>
                          <a:rPr lang="en-US" sz="2100" b="0" i="1" smtClean="0">
                            <a:latin typeface="Cambria Math" panose="02040503050406030204" pitchFamily="18" charset="0"/>
                          </a:rPr>
                          <m:t>𝑡</m:t>
                        </m:r>
                      </m:sub>
                    </m:sSub>
                    <m:r>
                      <a:rPr lang="en-US" sz="2100" b="0" i="1" smtClean="0">
                        <a:latin typeface="Cambria Math" panose="02040503050406030204" pitchFamily="18" charset="0"/>
                      </a:rPr>
                      <m:t>=</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𝐿</m:t>
                        </m:r>
                      </m:e>
                      <m:sub>
                        <m:r>
                          <a:rPr lang="en-US" sz="2100" b="0" i="1" smtClean="0">
                            <a:latin typeface="Cambria Math" panose="02040503050406030204" pitchFamily="18" charset="0"/>
                          </a:rPr>
                          <m:t>0</m:t>
                        </m:r>
                      </m:sub>
                    </m:sSub>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𝑒</m:t>
                        </m:r>
                      </m:e>
                      <m:sup>
                        <m:r>
                          <a:rPr lang="en-US" sz="2100" b="0" i="1" smtClean="0">
                            <a:latin typeface="Cambria Math" panose="02040503050406030204" pitchFamily="18" charset="0"/>
                          </a:rPr>
                          <m:t>𝑛𝑡</m:t>
                        </m:r>
                      </m:sup>
                    </m:sSup>
                  </m:oMath>
                </a14:m>
                <a:r>
                  <a:rPr lang="en-US" sz="2100" dirty="0"/>
                  <a:t>)</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0</m:t>
                          </m:r>
                        </m:sub>
                      </m:sSub>
                      <m:sSup>
                        <m:sSupPr>
                          <m:ctrlPr>
                            <a:rPr lang="en-US" sz="2000" i="1" smtClean="0">
                              <a:latin typeface="Cambria Math" panose="02040503050406030204" pitchFamily="18" charset="0"/>
                            </a:rPr>
                          </m:ctrlPr>
                        </m:sSupPr>
                        <m:e>
                          <m:r>
                            <a:rPr lang="en-US" sz="2000" i="1">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𝛿</m:t>
                          </m:r>
                          <m:r>
                            <a:rPr lang="en-US" sz="2000" b="0" i="1" smtClean="0">
                              <a:latin typeface="Cambria Math" panose="02040503050406030204" pitchFamily="18" charset="0"/>
                            </a:rPr>
                            <m:t>)</m:t>
                          </m:r>
                          <m:r>
                            <a:rPr lang="en-US" sz="2000" i="1">
                              <a:latin typeface="Cambria Math" panose="02040503050406030204" pitchFamily="18" charset="0"/>
                            </a:rPr>
                            <m:t>𝑡</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𝑐</m:t>
                          </m:r>
                        </m:e>
                        <m:sup>
                          <m:r>
                            <a:rPr lang="en-US" sz="2000" b="0" i="1" smtClean="0">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𝜂</m:t>
                          </m:r>
                        </m:sup>
                      </m:sSup>
                      <m:d>
                        <m:dPr>
                          <m:ctrlPr>
                            <a:rPr lang="en-US" i="1">
                              <a:latin typeface="Cambria Math" panose="02040503050406030204" pitchFamily="18" charset="0"/>
                            </a:rPr>
                          </m:ctrlPr>
                        </m:dPr>
                        <m:e>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𝜑</m:t>
                          </m:r>
                          <m:r>
                            <a:rPr lang="en-US" i="1">
                              <a:latin typeface="Cambria Math" panose="02040503050406030204" pitchFamily="18" charset="0"/>
                            </a:rPr>
                            <m:t>𝐸</m:t>
                          </m:r>
                        </m:e>
                      </m:d>
                      <m:r>
                        <a:rPr lang="en-US" sz="2000" b="0" i="1" smtClean="0">
                          <a:latin typeface="Cambria Math" panose="02040503050406030204" pitchFamily="18" charset="0"/>
                        </a:rPr>
                        <m:t>=</m:t>
                      </m:r>
                      <m:r>
                        <a:rPr lang="en-US" sz="2000" b="0" i="1" smtClean="0">
                          <a:latin typeface="Cambria Math" panose="02040503050406030204" pitchFamily="18" charset="0"/>
                        </a:rPr>
                        <m:t>𝜆</m:t>
                      </m:r>
                      <m:r>
                        <a:rPr lang="en-US" sz="2000" b="0" i="1" smtClean="0">
                          <a:latin typeface="Cambria Math" panose="02040503050406030204" pitchFamily="18" charset="0"/>
                        </a:rPr>
                        <m:t>  (1)</m:t>
                      </m:r>
                    </m:oMath>
                  </m:oMathPara>
                </a14:m>
                <a:endParaRPr lang="en-US"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𝑡</m:t>
                          </m:r>
                        </m:sup>
                      </m:sSup>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𝜂</m:t>
                          </m:r>
                        </m:sup>
                      </m:sSup>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𝛾</m:t>
                          </m:r>
                          <m:sSup>
                            <m:sSupPr>
                              <m:ctrlPr>
                                <a:rPr lang="en-US" i="1">
                                  <a:latin typeface="Cambria Math" panose="02040503050406030204" pitchFamily="18" charset="0"/>
                                </a:rPr>
                              </m:ctrlPr>
                            </m:sSupPr>
                            <m:e>
                              <m:r>
                                <a:rPr lang="en-US" b="0" i="1" smtClean="0">
                                  <a:latin typeface="Cambria Math" panose="02040503050406030204" pitchFamily="18" charset="0"/>
                                </a:rPr>
                                <m:t>𝜁</m:t>
                              </m:r>
                            </m:e>
                            <m:sup>
                              <m:r>
                                <a:rPr lang="en-US" i="1">
                                  <a:latin typeface="Cambria Math" panose="02040503050406030204" pitchFamily="18" charset="0"/>
                                </a:rPr>
                                <m:t>2</m:t>
                              </m:r>
                            </m:sup>
                          </m:sSup>
                          <m:r>
                            <a:rPr lang="en-US" i="1">
                              <a:latin typeface="Cambria Math" panose="02040503050406030204" pitchFamily="18" charset="0"/>
                            </a:rPr>
                            <m:t>𝑆</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𝜆</m:t>
                          </m:r>
                        </m:e>
                      </m:acc>
                      <m:r>
                        <a:rPr lang="en-US" b="0" i="1" smtClean="0">
                          <a:latin typeface="Cambria Math" panose="02040503050406030204" pitchFamily="18" charset="0"/>
                        </a:rPr>
                        <m:t>  (2)</m:t>
                      </m:r>
                    </m:oMath>
                  </m:oMathPara>
                </a14:m>
                <a:endParaRPr lang="en-US" sz="2100" dirty="0"/>
              </a:p>
              <a:p>
                <a:r>
                  <a:rPr lang="en-US" sz="2100" dirty="0"/>
                  <a:t>Take time derivative of (1) and substitute out </a:t>
                </a:r>
                <a14:m>
                  <m:oMath xmlns:m="http://schemas.openxmlformats.org/officeDocument/2006/math">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𝜆</m:t>
                        </m:r>
                      </m:e>
                    </m:acc>
                  </m:oMath>
                </a14:m>
                <a:r>
                  <a:rPr lang="en-US" sz="2100" dirty="0"/>
                  <a:t> in (2)</a:t>
                </a:r>
              </a:p>
              <a:p>
                <a:pPr marL="457200" lvl="1" indent="0">
                  <a:buNone/>
                </a:pPr>
                <a14:m>
                  <m:oMathPara xmlns:m="http://schemas.openxmlformats.org/officeDocument/2006/math">
                    <m:oMathParaPr>
                      <m:jc m:val="centerGroup"/>
                    </m:oMathParaPr>
                    <m:oMath xmlns:m="http://schemas.openxmlformats.org/officeDocument/2006/math">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𝑡</m:t>
                                </m:r>
                              </m:sup>
                            </m:sSup>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1−</m:t>
                                </m:r>
                                <m:r>
                                  <a:rPr lang="en-US" i="1">
                                    <a:latin typeface="Cambria Math" panose="02040503050406030204" pitchFamily="18" charset="0"/>
                                  </a:rPr>
                                  <m:t>𝜂</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𝛾</m:t>
                                </m:r>
                                <m:sSup>
                                  <m:sSupPr>
                                    <m:ctrlPr>
                                      <a:rPr lang="en-US" i="1">
                                        <a:latin typeface="Cambria Math" panose="02040503050406030204" pitchFamily="18" charset="0"/>
                                      </a:rPr>
                                    </m:ctrlPr>
                                  </m:sSupPr>
                                  <m:e>
                                    <m:r>
                                      <a:rPr lang="en-US" b="0" i="1" smtClean="0">
                                        <a:latin typeface="Cambria Math" panose="02040503050406030204" pitchFamily="18" charset="0"/>
                                      </a:rPr>
                                      <m:t>𝜁</m:t>
                                    </m:r>
                                  </m:e>
                                  <m:sup>
                                    <m:r>
                                      <a:rPr lang="en-US" i="1">
                                        <a:latin typeface="Cambria Math" panose="02040503050406030204" pitchFamily="18" charset="0"/>
                                      </a:rPr>
                                      <m:t>2</m:t>
                                    </m:r>
                                  </m:sup>
                                </m:sSup>
                                <m:r>
                                  <a:rPr lang="en-US" b="0" i="1" smtClean="0">
                                    <a:latin typeface="Cambria Math" panose="02040503050406030204" pitchFamily="18" charset="0"/>
                                  </a:rPr>
                                  <m:t>𝑆</m:t>
                                </m:r>
                              </m:e>
                            </m:d>
                            <m:r>
                              <a:rPr lang="en-US" b="0" i="1" smtClean="0">
                                <a:latin typeface="Cambria Math" panose="02040503050406030204" pitchFamily="18" charset="0"/>
                              </a:rPr>
                              <m:t>=</m:t>
                            </m:r>
                          </m:e>
                          <m:e>
                            <m:r>
                              <a:rPr lang="en-US" b="0" i="1" smtClean="0">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0</m:t>
                                </m:r>
                              </m:sub>
                            </m:sSub>
                            <m:sSup>
                              <m:sSupPr>
                                <m:ctrlPr>
                                  <a:rPr lang="en-US" i="1">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𝑒</m:t>
                                </m:r>
                              </m:e>
                              <m:sup>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𝑛</m:t>
                                    </m:r>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𝛿</m:t>
                                    </m:r>
                                  </m:e>
                                </m:d>
                                <m:r>
                                  <a:rPr lang="en-US" i="1">
                                    <a:solidFill>
                                      <a:schemeClr val="accent2"/>
                                    </a:solidFill>
                                    <a:latin typeface="Cambria Math" panose="02040503050406030204" pitchFamily="18" charset="0"/>
                                  </a:rPr>
                                  <m:t>𝑡</m:t>
                                </m:r>
                              </m:sup>
                            </m:sSup>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𝑛</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𝛿</m:t>
                            </m:r>
                            <m:r>
                              <a:rPr lang="en-US" b="0" i="1" smtClean="0">
                                <a:solidFill>
                                  <a:schemeClr val="accent2"/>
                                </a:solidFill>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1−</m:t>
                                </m:r>
                                <m:r>
                                  <a:rPr lang="en-US" i="1">
                                    <a:latin typeface="Cambria Math" panose="02040503050406030204" pitchFamily="18" charset="0"/>
                                  </a:rPr>
                                  <m:t>𝜂</m:t>
                                </m:r>
                              </m:sup>
                            </m:sSup>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𝜑</m:t>
                            </m:r>
                            <m:r>
                              <a:rPr lang="en-US" b="0" i="1" smtClean="0">
                                <a:latin typeface="Cambria Math" panose="02040503050406030204" pitchFamily="18" charset="0"/>
                              </a:rPr>
                              <m:t>𝐸</m:t>
                            </m:r>
                            <m:r>
                              <a:rPr lang="en-US" b="0" i="1" smtClean="0">
                                <a:latin typeface="Cambria Math" panose="02040503050406030204" pitchFamily="18" charset="0"/>
                              </a:rPr>
                              <m:t>)  </m:t>
                            </m:r>
                          </m:e>
                        </m:mr>
                        <m:mr>
                          <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𝑡</m:t>
                                </m:r>
                              </m:sup>
                            </m:sSup>
                            <m:d>
                              <m:dPr>
                                <m:ctrlPr>
                                  <a:rPr lang="en-US" i="1" smtClean="0">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1−</m:t>
                                </m:r>
                                <m:r>
                                  <a:rPr lang="en-US" i="1">
                                    <a:solidFill>
                                      <a:schemeClr val="accent2"/>
                                    </a:solidFill>
                                    <a:latin typeface="Cambria Math" panose="02040503050406030204" pitchFamily="18" charset="0"/>
                                  </a:rPr>
                                  <m:t>𝜂</m:t>
                                </m:r>
                              </m:e>
                            </m:d>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𝑐</m:t>
                                </m:r>
                              </m:e>
                              <m:sup>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𝜂</m:t>
                                </m:r>
                              </m:sup>
                            </m:sSup>
                            <m:acc>
                              <m:accPr>
                                <m:chr m:val="̇"/>
                                <m:ctrlPr>
                                  <a:rPr lang="en-US" b="0" i="1" smtClean="0">
                                    <a:solidFill>
                                      <a:schemeClr val="accent2"/>
                                    </a:solidFill>
                                    <a:latin typeface="Cambria Math" panose="02040503050406030204" pitchFamily="18" charset="0"/>
                                  </a:rPr>
                                </m:ctrlPr>
                              </m:accPr>
                              <m:e>
                                <m:r>
                                  <a:rPr lang="en-US" b="0" i="1" smtClean="0">
                                    <a:solidFill>
                                      <a:schemeClr val="accent2"/>
                                    </a:solidFill>
                                    <a:latin typeface="Cambria Math" panose="02040503050406030204" pitchFamily="18" charset="0"/>
                                  </a:rPr>
                                  <m:t>𝑐</m:t>
                                </m:r>
                              </m:e>
                            </m:acc>
                            <m:r>
                              <a:rPr lang="en-US" b="0" i="1" smtClean="0">
                                <a:latin typeface="Cambria Math" panose="02040503050406030204" pitchFamily="18" charset="0"/>
                              </a:rPr>
                              <m:t> (</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𝜑</m:t>
                            </m:r>
                            <m:r>
                              <a:rPr lang="en-US" b="0" i="1" smtClean="0">
                                <a:latin typeface="Cambria Math" panose="02040503050406030204" pitchFamily="18" charset="0"/>
                              </a:rPr>
                              <m:t>𝐸</m:t>
                            </m:r>
                            <m:r>
                              <a:rPr lang="en-US" b="0" i="1" smtClean="0">
                                <a:latin typeface="Cambria Math" panose="02040503050406030204" pitchFamily="18" charset="0"/>
                              </a:rPr>
                              <m:t>)</m:t>
                            </m:r>
                          </m:e>
                        </m:mr>
                        <m:mr>
                          <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𝑡</m:t>
                                </m:r>
                              </m:sup>
                            </m:sSup>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1−</m:t>
                                </m:r>
                                <m:r>
                                  <a:rPr lang="en-US" i="1">
                                    <a:latin typeface="Cambria Math" panose="02040503050406030204" pitchFamily="18" charset="0"/>
                                  </a:rPr>
                                  <m:t>𝜂</m:t>
                                </m:r>
                              </m:sup>
                            </m:s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𝜑</m:t>
                                </m:r>
                                <m:acc>
                                  <m:accPr>
                                    <m:chr m:val="̇"/>
                                    <m:ctrlPr>
                                      <a:rPr lang="en-US" b="0" i="1" smtClean="0">
                                        <a:solidFill>
                                          <a:schemeClr val="accent2"/>
                                        </a:solidFill>
                                        <a:latin typeface="Cambria Math" panose="02040503050406030204" pitchFamily="18" charset="0"/>
                                      </a:rPr>
                                    </m:ctrlPr>
                                  </m:accPr>
                                  <m:e>
                                    <m:r>
                                      <a:rPr lang="en-US" b="0" i="1" smtClean="0">
                                        <a:solidFill>
                                          <a:schemeClr val="accent2"/>
                                        </a:solidFill>
                                        <a:latin typeface="Cambria Math" panose="02040503050406030204" pitchFamily="18" charset="0"/>
                                      </a:rPr>
                                      <m:t>𝐸</m:t>
                                    </m:r>
                                  </m:e>
                                </m:acc>
                              </m:e>
                            </m:d>
                            <m:r>
                              <a:rPr lang="en-US" b="0" i="1" smtClean="0">
                                <a:latin typeface="Cambria Math" panose="02040503050406030204" pitchFamily="18" charset="0"/>
                              </a:rPr>
                              <m:t>                    </m:t>
                            </m:r>
                          </m:e>
                        </m:mr>
                      </m:m>
                    </m:oMath>
                  </m:oMathPara>
                </a14:m>
                <a:endParaRPr lang="en-GB" dirty="0"/>
              </a:p>
              <a:p>
                <a:r>
                  <a:rPr lang="en-GB" dirty="0"/>
                  <a:t>Divide by </a:t>
                </a:r>
                <a14:m>
                  <m:oMath xmlns:m="http://schemas.openxmlformats.org/officeDocument/2006/math">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𝑡</m:t>
                        </m:r>
                      </m:sup>
                    </m:sSup>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1−</m:t>
                        </m:r>
                        <m:r>
                          <a:rPr lang="en-US" i="1">
                            <a:latin typeface="Cambria Math" panose="02040503050406030204" pitchFamily="18" charset="0"/>
                          </a:rPr>
                          <m:t>𝜂</m:t>
                        </m:r>
                      </m:sup>
                    </m:sSup>
                  </m:oMath>
                </a14:m>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𝛾</m:t>
                      </m:r>
                      <m:sSup>
                        <m:sSupPr>
                          <m:ctrlPr>
                            <a:rPr lang="en-US" i="1">
                              <a:latin typeface="Cambria Math" panose="02040503050406030204" pitchFamily="18" charset="0"/>
                            </a:rPr>
                          </m:ctrlPr>
                        </m:sSupPr>
                        <m:e>
                          <m:r>
                            <a:rPr lang="en-US" b="0" i="1" smtClean="0">
                              <a:latin typeface="Cambria Math" panose="02040503050406030204" pitchFamily="18" charset="0"/>
                            </a:rPr>
                            <m:t>𝜁</m:t>
                          </m:r>
                        </m:e>
                        <m:sup>
                          <m:r>
                            <a:rPr lang="en-US" i="1">
                              <a:latin typeface="Cambria Math" panose="02040503050406030204" pitchFamily="18" charset="0"/>
                            </a:rPr>
                            <m:t>2</m:t>
                          </m:r>
                        </m:sup>
                      </m:sSup>
                      <m:r>
                        <a:rPr lang="en-US" b="0" i="1" smtClean="0">
                          <a:latin typeface="Cambria Math" panose="02040503050406030204" pitchFamily="18" charset="0"/>
                        </a:rPr>
                        <m:t>𝑆</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i="1">
                              <a:latin typeface="Cambria Math" panose="02040503050406030204" pitchFamily="18" charset="0"/>
                            </a:rPr>
                            <m:t>+</m:t>
                          </m:r>
                          <m:f>
                            <m:fPr>
                              <m:ctrlPr>
                                <a:rPr lang="en-US" i="1" dirty="0">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𝑐</m:t>
                                  </m:r>
                                </m:e>
                              </m:acc>
                            </m:num>
                            <m:den>
                              <m:r>
                                <a:rPr lang="en-US" i="1" dirty="0">
                                  <a:latin typeface="Cambria Math" panose="02040503050406030204" pitchFamily="18" charset="0"/>
                                </a:rPr>
                                <m:t>𝑐</m:t>
                              </m:r>
                            </m:den>
                          </m:f>
                          <m:d>
                            <m:dPr>
                              <m:ctrlPr>
                                <a:rPr lang="en-US" i="1" dirty="0">
                                  <a:latin typeface="Cambria Math" panose="02040503050406030204" pitchFamily="18" charset="0"/>
                                </a:rPr>
                              </m:ctrlPr>
                            </m:dPr>
                            <m:e>
                              <m:r>
                                <a:rPr lang="en-US" i="1" dirty="0">
                                  <a:latin typeface="Cambria Math" panose="02040503050406030204" pitchFamily="18" charset="0"/>
                                </a:rPr>
                                <m:t>𝜂</m:t>
                              </m:r>
                              <m:r>
                                <a:rPr lang="en-US" b="0" i="1" dirty="0" smtClean="0">
                                  <a:latin typeface="Cambria Math" panose="02040503050406030204" pitchFamily="18" charset="0"/>
                                </a:rPr>
                                <m:t>−1</m:t>
                              </m:r>
                            </m:e>
                          </m:d>
                        </m:e>
                      </m:d>
                      <m:d>
                        <m:dPr>
                          <m:ctrlPr>
                            <a:rPr lang="en-US" b="0" i="1" smtClean="0">
                              <a:latin typeface="Cambria Math" panose="02040503050406030204" pitchFamily="18" charset="0"/>
                            </a:rPr>
                          </m:ctrlPr>
                        </m:dPr>
                        <m:e>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𝜑</m:t>
                          </m:r>
                          <m:r>
                            <a:rPr lang="en-US" b="0" i="1" smtClean="0">
                              <a:latin typeface="Cambria Math" panose="02040503050406030204" pitchFamily="18" charset="0"/>
                            </a:rPr>
                            <m:t>𝐸</m:t>
                          </m:r>
                        </m:e>
                      </m:d>
                      <m:r>
                        <a:rPr lang="en-US" b="0" i="1" dirty="0" smtClean="0">
                          <a:latin typeface="Cambria Math" panose="02040503050406030204" pitchFamily="18" charset="0"/>
                        </a:rPr>
                        <m:t>−</m:t>
                      </m:r>
                      <m:r>
                        <a:rPr lang="en-US" b="0" i="1" dirty="0" smtClean="0">
                          <a:latin typeface="Cambria Math" panose="02040503050406030204" pitchFamily="18" charset="0"/>
                        </a:rPr>
                        <m:t>𝜑</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𝐸</m:t>
                          </m:r>
                        </m:e>
                      </m:acc>
                    </m:oMath>
                  </m:oMathPara>
                </a14:m>
                <a:endParaRPr lang="en-GB" dirty="0"/>
              </a:p>
              <a:p>
                <a:pPr lvl="1"/>
                <a:endParaRPr lang="en-GB" dirty="0"/>
              </a:p>
              <a:p>
                <a:endParaRPr lang="en-GB" dirty="0"/>
              </a:p>
            </p:txBody>
          </p:sp>
        </mc:Choice>
        <mc:Fallback xmlns="">
          <p:sp>
            <p:nvSpPr>
              <p:cNvPr id="3" name="Content Placeholder 2">
                <a:extLst>
                  <a:ext uri="{FF2B5EF4-FFF2-40B4-BE49-F238E27FC236}">
                    <a16:creationId xmlns:a16="http://schemas.microsoft.com/office/drawing/2014/main" id="{0B069D62-EFCB-4CF2-B49D-5662EC338681}"/>
                  </a:ext>
                </a:extLst>
              </p:cNvPr>
              <p:cNvSpPr>
                <a:spLocks noGrp="1" noRot="1" noChangeAspect="1" noMove="1" noResize="1" noEditPoints="1" noAdjustHandles="1" noChangeArrowheads="1" noChangeShapeType="1" noTextEdit="1"/>
              </p:cNvSpPr>
              <p:nvPr>
                <p:ph idx="1"/>
              </p:nvPr>
            </p:nvSpPr>
            <p:spPr>
              <a:blipFill>
                <a:blip r:embed="rId3"/>
                <a:stretch>
                  <a:fillRect l="-284" t="-674"/>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102B319F-1BCF-4B5B-A383-8D05539A5B63}"/>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C0555E12-EB25-4D1D-BDAA-DB71B461DDFB}"/>
              </a:ext>
            </a:extLst>
          </p:cNvPr>
          <p:cNvSpPr>
            <a:spLocks noGrp="1"/>
          </p:cNvSpPr>
          <p:nvPr>
            <p:ph type="sldNum" sz="quarter" idx="12"/>
          </p:nvPr>
        </p:nvSpPr>
        <p:spPr/>
        <p:txBody>
          <a:bodyPr/>
          <a:lstStyle/>
          <a:p>
            <a:fld id="{B9097B9D-3A8D-48A6-98EE-2798A7397123}" type="slidenum">
              <a:rPr lang="en-BE" smtClean="0"/>
              <a:t>35</a:t>
            </a:fld>
            <a:endParaRPr lang="en-BE"/>
          </a:p>
        </p:txBody>
      </p:sp>
    </p:spTree>
    <p:extLst>
      <p:ext uri="{BB962C8B-B14F-4D97-AF65-F5344CB8AC3E}">
        <p14:creationId xmlns:p14="http://schemas.microsoft.com/office/powerpoint/2010/main" val="45669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3921-DD11-45DD-B452-29E745554180}"/>
              </a:ext>
            </a:extLst>
          </p:cNvPr>
          <p:cNvSpPr>
            <a:spLocks noGrp="1"/>
          </p:cNvSpPr>
          <p:nvPr>
            <p:ph type="title"/>
          </p:nvPr>
        </p:nvSpPr>
        <p:spPr/>
        <p:txBody>
          <a:bodyPr/>
          <a:lstStyle/>
          <a:p>
            <a:r>
              <a:rPr lang="en-GB" dirty="0"/>
              <a:t>Solve Euler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33C858-1FC0-4B98-AF2A-024059BAF44C}"/>
                  </a:ext>
                </a:extLst>
              </p:cNvPr>
              <p:cNvSpPr>
                <a:spLocks noGrp="1"/>
              </p:cNvSpPr>
              <p:nvPr>
                <p:ph idx="1"/>
              </p:nvPr>
            </p:nvSpPr>
            <p:spPr/>
            <p:txBody>
              <a:bodyPr>
                <a:normAutofit/>
              </a:bodyPr>
              <a:lstStyle/>
              <a:p>
                <a:r>
                  <a:rPr lang="en-GB" dirty="0"/>
                  <a:t>Assume </a:t>
                </a:r>
                <a14:m>
                  <m:oMath xmlns:m="http://schemas.openxmlformats.org/officeDocument/2006/math">
                    <m:f>
                      <m:fPr>
                        <m:ctrlPr>
                          <a:rPr lang="en-US" b="0" i="1" dirty="0"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num>
                      <m:den>
                        <m:r>
                          <a:rPr lang="en-US" b="0" i="1" dirty="0" smtClean="0">
                            <a:latin typeface="Cambria Math" panose="02040503050406030204" pitchFamily="18" charset="0"/>
                          </a:rPr>
                          <m:t>𝑐</m:t>
                        </m:r>
                      </m:den>
                    </m:f>
                    <m:r>
                      <a:rPr lang="en-US" b="0" i="1" dirty="0" smtClean="0">
                        <a:latin typeface="Cambria Math" panose="02040503050406030204" pitchFamily="18" charset="0"/>
                      </a:rPr>
                      <m:t>≅</m:t>
                    </m:r>
                    <m:r>
                      <a:rPr lang="en-US" b="0" i="1" dirty="0" smtClean="0">
                        <a:latin typeface="Cambria Math" panose="02040503050406030204" pitchFamily="18" charset="0"/>
                      </a:rPr>
                      <m:t>𝑔</m:t>
                    </m:r>
                    <m:r>
                      <a:rPr lang="en-US" b="0" i="1" dirty="0" smtClean="0">
                        <a:latin typeface="Cambria Math" panose="02040503050406030204" pitchFamily="18" charset="0"/>
                      </a:rPr>
                      <m:t>−0,02%≝</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𝑔</m:t>
                        </m:r>
                      </m:e>
                    </m:acc>
                  </m:oMath>
                </a14:m>
                <a:r>
                  <a:rPr lang="en-GB" dirty="0"/>
                  <a:t> constant, i.e. 0,02% slower than g due to increasing abatement costs in the first decades and increasing climate damages in the later decades. </a:t>
                </a:r>
              </a:p>
              <a:p>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𝜂</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oMath>
                </a14:m>
                <a:r>
                  <a:rPr lang="en-GB" dirty="0"/>
                  <a:t> is the consumption discount rate (population growth increases the weight on the future) and rearrange.</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r>
                        <a:rPr lang="en-US" b="0" i="1" dirty="0" smtClean="0">
                          <a:latin typeface="Cambria Math" panose="02040503050406030204" pitchFamily="18" charset="0"/>
                        </a:rPr>
                        <m:t>=</m:t>
                      </m:r>
                      <m:limLow>
                        <m:limLowPr>
                          <m:ctrlPr>
                            <a:rPr lang="en-US" i="1" dirty="0">
                              <a:latin typeface="Cambria Math" panose="02040503050406030204" pitchFamily="18" charset="0"/>
                            </a:rPr>
                          </m:ctrlPr>
                        </m:limLowPr>
                        <m:e>
                          <m:groupChr>
                            <m:groupChrPr>
                              <m:chr m:val="⏟"/>
                              <m:ctrlPr>
                                <a:rPr lang="en-US" i="1" dirty="0">
                                  <a:latin typeface="Cambria Math" panose="02040503050406030204" pitchFamily="18" charset="0"/>
                                </a:rPr>
                              </m:ctrlPr>
                            </m:groupChrPr>
                            <m:e>
                              <m:d>
                                <m:dPr>
                                  <m:ctrlPr>
                                    <a:rPr lang="en-US" i="1" dirty="0">
                                      <a:latin typeface="Cambria Math" panose="02040503050406030204" pitchFamily="18" charset="0"/>
                                    </a:rPr>
                                  </m:ctrlPr>
                                </m:dPr>
                                <m:e>
                                  <m:r>
                                    <a:rPr lang="en-US" i="1" dirty="0">
                                      <a:latin typeface="Cambria Math" panose="02040503050406030204" pitchFamily="18" charset="0"/>
                                    </a:rPr>
                                    <m:t>𝑟</m:t>
                                  </m:r>
                                  <m:r>
                                    <a:rPr 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e>
                              </m:d>
                            </m:e>
                          </m:groupChr>
                        </m:e>
                        <m:lim>
                          <m:r>
                            <a:rPr lang="en-US" i="1" dirty="0">
                              <a:latin typeface="Cambria Math" panose="02040503050406030204" pitchFamily="18" charset="0"/>
                            </a:rPr>
                            <m:t>𝑎</m:t>
                          </m:r>
                        </m:lim>
                      </m:limLow>
                      <m:r>
                        <a:rPr lang="en-US" b="0" i="1" dirty="0" smtClean="0">
                          <a:latin typeface="Cambria Math" panose="02040503050406030204" pitchFamily="18" charset="0"/>
                        </a:rPr>
                        <m:t>𝐸</m:t>
                      </m:r>
                      <m:r>
                        <a:rPr lang="en-US" b="0" i="1" dirty="0" smtClean="0">
                          <a:latin typeface="Cambria Math" panose="02040503050406030204" pitchFamily="18" charset="0"/>
                        </a:rPr>
                        <m:t>+</m:t>
                      </m:r>
                      <m:limLow>
                        <m:limLowPr>
                          <m:ctrlPr>
                            <a:rPr lang="en-US" i="1" dirty="0">
                              <a:latin typeface="Cambria Math" panose="02040503050406030204" pitchFamily="18" charset="0"/>
                            </a:rPr>
                          </m:ctrlPr>
                        </m:limLowPr>
                        <m:e>
                          <m:groupChr>
                            <m:groupChrPr>
                              <m:chr m:val="⏟"/>
                              <m:ctrlPr>
                                <a:rPr lang="en-US" i="1" dirty="0">
                                  <a:latin typeface="Cambria Math" panose="02040503050406030204" pitchFamily="18" charset="0"/>
                                </a:rPr>
                              </m:ctrlPr>
                            </m:groupChrPr>
                            <m:e>
                              <m:f>
                                <m:fPr>
                                  <m:ctrlPr>
                                    <a:rPr lang="en-US" i="1" dirty="0">
                                      <a:latin typeface="Cambria Math" panose="02040503050406030204" pitchFamily="18" charset="0"/>
                                    </a:rPr>
                                  </m:ctrlPr>
                                </m:fPr>
                                <m:nu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𝜁</m:t>
                                      </m:r>
                                    </m:e>
                                    <m:sup>
                                      <m:r>
                                        <a:rPr lang="en-US" b="0" i="1" dirty="0" smtClean="0">
                                          <a:latin typeface="Cambria Math" panose="02040503050406030204" pitchFamily="18" charset="0"/>
                                        </a:rPr>
                                        <m:t>2</m:t>
                                      </m:r>
                                    </m:sup>
                                  </m:sSup>
                                  <m:r>
                                    <a:rPr lang="en-US" i="1" dirty="0">
                                      <a:latin typeface="Cambria Math" panose="02040503050406030204" pitchFamily="18" charset="0"/>
                                    </a:rPr>
                                    <m:t>𝛾</m:t>
                                  </m:r>
                                </m:num>
                                <m:den>
                                  <m:r>
                                    <a:rPr lang="en-US" i="1" dirty="0">
                                      <a:latin typeface="Cambria Math" panose="02040503050406030204" pitchFamily="18" charset="0"/>
                                    </a:rPr>
                                    <m:t>𝜑</m:t>
                                  </m:r>
                                </m:den>
                              </m:f>
                            </m:e>
                          </m:groupChr>
                        </m:e>
                        <m:lim>
                          <m:r>
                            <a:rPr lang="en-US" i="1" dirty="0">
                              <a:latin typeface="Cambria Math" panose="02040503050406030204" pitchFamily="18" charset="0"/>
                            </a:rPr>
                            <m:t>𝑏</m:t>
                          </m:r>
                        </m:lim>
                      </m:limLow>
                      <m:r>
                        <a:rPr lang="en-US" b="0" i="1" dirty="0" smtClean="0">
                          <a:latin typeface="Cambria Math" panose="02040503050406030204" pitchFamily="18" charset="0"/>
                        </a:rPr>
                        <m:t>𝑆</m:t>
                      </m:r>
                      <m:r>
                        <a:rPr lang="en-US" b="0" i="1" dirty="0" smtClean="0">
                          <a:latin typeface="Cambria Math" panose="02040503050406030204" pitchFamily="18" charset="0"/>
                        </a:rPr>
                        <m:t>−</m:t>
                      </m:r>
                      <m:limLow>
                        <m:limLowPr>
                          <m:ctrlPr>
                            <a:rPr lang="en-US" i="1" dirty="0">
                              <a:latin typeface="Cambria Math" panose="02040503050406030204" pitchFamily="18" charset="0"/>
                            </a:rPr>
                          </m:ctrlPr>
                        </m:limLowPr>
                        <m:e>
                          <m:groupChr>
                            <m:groupChrPr>
                              <m:chr m:val="⏟"/>
                              <m:ctrlPr>
                                <a:rPr lang="en-US" i="1" dirty="0">
                                  <a:latin typeface="Cambria Math" panose="02040503050406030204" pitchFamily="18" charset="0"/>
                                </a:rPr>
                              </m:ctrlPr>
                            </m:groupChrPr>
                            <m:e>
                              <m:f>
                                <m:fPr>
                                  <m:ctrlPr>
                                    <a:rPr lang="en-US" i="1" dirty="0">
                                      <a:latin typeface="Cambria Math" panose="02040503050406030204" pitchFamily="18" charset="0"/>
                                    </a:rPr>
                                  </m:ctrlPr>
                                </m:fPr>
                                <m:num>
                                  <m:d>
                                    <m:dPr>
                                      <m:ctrlPr>
                                        <a:rPr lang="en-US" i="1" dirty="0">
                                          <a:latin typeface="Cambria Math" panose="02040503050406030204" pitchFamily="18" charset="0"/>
                                        </a:rPr>
                                      </m:ctrlPr>
                                    </m:dPr>
                                    <m:e>
                                      <m:r>
                                        <a:rPr lang="en-US" i="1" dirty="0">
                                          <a:latin typeface="Cambria Math" panose="02040503050406030204" pitchFamily="18" charset="0"/>
                                        </a:rPr>
                                        <m:t>𝑟</m:t>
                                      </m:r>
                                      <m:r>
                                        <a:rPr 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e>
                                  </m:d>
                                  <m:r>
                                    <a:rPr lang="en-US" i="1" dirty="0">
                                      <a:latin typeface="Cambria Math" panose="02040503050406030204" pitchFamily="18" charset="0"/>
                                    </a:rPr>
                                    <m:t>𝜙</m:t>
                                  </m:r>
                                </m:num>
                                <m:den>
                                  <m:r>
                                    <a:rPr lang="en-US" i="1" dirty="0">
                                      <a:latin typeface="Cambria Math" panose="02040503050406030204" pitchFamily="18" charset="0"/>
                                    </a:rPr>
                                    <m:t>𝜑</m:t>
                                  </m:r>
                                </m:den>
                              </m:f>
                            </m:e>
                          </m:groupChr>
                        </m:e>
                        <m:lim>
                          <m:r>
                            <a:rPr lang="en-US" i="1" dirty="0">
                              <a:latin typeface="Cambria Math" panose="02040503050406030204" pitchFamily="18" charset="0"/>
                            </a:rPr>
                            <m:t>𝑐</m:t>
                          </m:r>
                        </m:lim>
                      </m:limLow>
                      <m:r>
                        <a:rPr lang="en-US" b="0" i="1" dirty="0" smtClean="0">
                          <a:latin typeface="Cambria Math" panose="02040503050406030204" pitchFamily="18" charset="0"/>
                        </a:rPr>
                        <m:t>  (3)</m:t>
                      </m:r>
                    </m:oMath>
                  </m:oMathPara>
                </a14:m>
                <a:endParaRPr lang="en-GB" dirty="0"/>
              </a:p>
              <a:p>
                <a:r>
                  <a:rPr lang="en-GB" dirty="0"/>
                  <a:t>Together with the equation of motion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r>
                      <a:rPr lang="en-US" b="0" i="1" dirty="0" smtClean="0">
                        <a:latin typeface="Cambria Math" panose="02040503050406030204" pitchFamily="18" charset="0"/>
                      </a:rPr>
                      <m:t>=</m:t>
                    </m:r>
                    <m:r>
                      <a:rPr lang="en-US" b="0" i="1" dirty="0" smtClean="0">
                        <a:latin typeface="Cambria Math" panose="02040503050406030204" pitchFamily="18" charset="0"/>
                      </a:rPr>
                      <m:t>𝐸</m:t>
                    </m:r>
                  </m:oMath>
                </a14:m>
                <a:r>
                  <a:rPr lang="en-GB" dirty="0"/>
                  <a:t>, we have a linear system of 2 differential equations, which can be solved. Fortunately, it has an analytical solution, which we can find on the internet (</a:t>
                </a:r>
                <a:r>
                  <a:rPr lang="en-GB" dirty="0" err="1"/>
                  <a:t>Matlab</a:t>
                </a:r>
                <a:r>
                  <a:rPr lang="en-GB" dirty="0"/>
                  <a:t> can also do this).</a:t>
                </a:r>
              </a:p>
              <a:p>
                <a:r>
                  <a:rPr lang="en-GB" dirty="0"/>
                  <a:t>For notational ease we can write this system as a single second order differential equation.</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r>
                        <a:rPr lang="en-US" b="0" i="1" dirty="0" smtClean="0">
                          <a:latin typeface="Cambria Math" panose="02040503050406030204" pitchFamily="18" charset="0"/>
                        </a:rPr>
                        <m:t>=</m:t>
                      </m:r>
                      <m:r>
                        <a:rPr lang="en-US" b="0" i="1" dirty="0" smtClean="0">
                          <a:latin typeface="Cambria Math" panose="02040503050406030204" pitchFamily="18" charset="0"/>
                        </a:rPr>
                        <m:t>𝑎</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𝑆</m:t>
                          </m:r>
                        </m:e>
                      </m:acc>
                      <m:r>
                        <a:rPr lang="en-US" i="1" dirty="0">
                          <a:latin typeface="Cambria Math" panose="02040503050406030204" pitchFamily="18" charset="0"/>
                        </a:rPr>
                        <m:t>+</m:t>
                      </m:r>
                      <m:r>
                        <a:rPr lang="en-US" b="0" i="1" dirty="0" smtClean="0">
                          <a:latin typeface="Cambria Math" panose="02040503050406030204" pitchFamily="18" charset="0"/>
                        </a:rPr>
                        <m:t>𝑏</m:t>
                      </m:r>
                      <m:r>
                        <a:rPr lang="en-US" i="1" dirty="0">
                          <a:latin typeface="Cambria Math" panose="02040503050406030204" pitchFamily="18" charset="0"/>
                        </a:rPr>
                        <m:t>𝑆</m:t>
                      </m:r>
                      <m:r>
                        <a:rPr lang="en-US" i="1" dirty="0">
                          <a:latin typeface="Cambria Math" panose="02040503050406030204" pitchFamily="18" charset="0"/>
                        </a:rPr>
                        <m:t>−</m:t>
                      </m:r>
                      <m:r>
                        <m:rPr>
                          <m:sty m:val="p"/>
                        </m:rPr>
                        <a:rPr lang="en-US" b="0" i="0" dirty="0" smtClean="0">
                          <a:latin typeface="Cambria Math" panose="02040503050406030204" pitchFamily="18" charset="0"/>
                        </a:rPr>
                        <m:t>c</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FA33C858-1FC0-4B98-AF2A-024059BAF44C}"/>
                  </a:ext>
                </a:extLst>
              </p:cNvPr>
              <p:cNvSpPr>
                <a:spLocks noGrp="1" noRot="1" noChangeAspect="1" noMove="1" noResize="1" noEditPoints="1" noAdjustHandles="1" noChangeArrowheads="1" noChangeShapeType="1" noTextEdit="1"/>
              </p:cNvSpPr>
              <p:nvPr>
                <p:ph idx="1"/>
              </p:nvPr>
            </p:nvSpPr>
            <p:spPr>
              <a:blipFill>
                <a:blip r:embed="rId2"/>
                <a:stretch>
                  <a:fillRect l="-284"/>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821B49CD-85B5-4D3F-B368-540C6CFBE558}"/>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B95B1942-6550-4236-AB8A-0AAC620F5FBF}"/>
              </a:ext>
            </a:extLst>
          </p:cNvPr>
          <p:cNvSpPr>
            <a:spLocks noGrp="1"/>
          </p:cNvSpPr>
          <p:nvPr>
            <p:ph type="sldNum" sz="quarter" idx="12"/>
          </p:nvPr>
        </p:nvSpPr>
        <p:spPr/>
        <p:txBody>
          <a:bodyPr/>
          <a:lstStyle/>
          <a:p>
            <a:fld id="{B9097B9D-3A8D-48A6-98EE-2798A7397123}" type="slidenum">
              <a:rPr lang="en-BE" smtClean="0"/>
              <a:t>36</a:t>
            </a:fld>
            <a:endParaRPr lang="en-BE"/>
          </a:p>
        </p:txBody>
      </p:sp>
    </p:spTree>
    <p:extLst>
      <p:ext uri="{BB962C8B-B14F-4D97-AF65-F5344CB8AC3E}">
        <p14:creationId xmlns:p14="http://schemas.microsoft.com/office/powerpoint/2010/main" val="71214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E897-B6AA-41B6-9529-3FFA94DF65BB}"/>
              </a:ext>
            </a:extLst>
          </p:cNvPr>
          <p:cNvSpPr>
            <a:spLocks noGrp="1"/>
          </p:cNvSpPr>
          <p:nvPr>
            <p:ph type="title"/>
          </p:nvPr>
        </p:nvSpPr>
        <p:spPr/>
        <p:txBody>
          <a:bodyPr/>
          <a:lstStyle/>
          <a:p>
            <a:r>
              <a:rPr lang="en-GB" dirty="0"/>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F6026C-D6A2-40D8-8595-66066CFBA1DE}"/>
                  </a:ext>
                </a:extLst>
              </p:cNvPr>
              <p:cNvSpPr>
                <a:spLocks noGrp="1"/>
              </p:cNvSpPr>
              <p:nvPr>
                <p:ph idx="1"/>
              </p:nvPr>
            </p:nvSpPr>
            <p:spPr/>
            <p:txBody>
              <a:bodyPr>
                <a:normAutofit/>
              </a:bodyPr>
              <a:lstStyle/>
              <a:p>
                <a:r>
                  <a:rPr lang="en-GB" dirty="0"/>
                  <a:t>We need to find k</a:t>
                </a:r>
                <a:r>
                  <a:rPr lang="en-GB" baseline="-25000" dirty="0"/>
                  <a:t>1</a:t>
                </a:r>
                <a:r>
                  <a:rPr lang="en-GB" dirty="0"/>
                  <a:t> and k</a:t>
                </a:r>
                <a:r>
                  <a:rPr lang="en-GB" baseline="-25000" dirty="0"/>
                  <a:t>2</a:t>
                </a:r>
                <a:r>
                  <a:rPr lang="en-GB" dirty="0"/>
                  <a:t> using initial and terminal conditions. </a:t>
                </a:r>
              </a:p>
              <a:p>
                <a:pPr lvl="1"/>
                <a:r>
                  <a:rPr lang="en-GB" dirty="0"/>
                  <a:t>If k</a:t>
                </a:r>
                <a:r>
                  <a:rPr lang="en-GB" baseline="-25000" dirty="0"/>
                  <a:t>2</a:t>
                </a:r>
                <a:r>
                  <a:rPr lang="en-GB" dirty="0"/>
                  <a:t> is different from zero, we get infinite warming or cooling in the steady state =&gt; k</a:t>
                </a:r>
                <a:r>
                  <a:rPr lang="en-GB" baseline="-25000" dirty="0"/>
                  <a:t>2</a:t>
                </a:r>
                <a:r>
                  <a:rPr lang="en-GB" dirty="0"/>
                  <a:t>=0 </a:t>
                </a:r>
              </a:p>
              <a:p>
                <a:pPr lvl="1"/>
                <a:r>
                  <a:rPr lang="en-GB" dirty="0"/>
                  <a:t>k</a:t>
                </a:r>
                <a:r>
                  <a:rPr lang="en-GB" baseline="-25000" dirty="0"/>
                  <a:t>1</a:t>
                </a:r>
                <a:r>
                  <a:rPr lang="en-GB" dirty="0"/>
                  <a:t> can be found using the initial stock of cumulative emissions </a:t>
                </a:r>
                <a14:m>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0</m:t>
                        </m:r>
                      </m:sup>
                    </m:sSup>
                    <m:r>
                      <a:rPr lang="en-US" b="0" i="1" smtClean="0">
                        <a:latin typeface="Cambria Math" panose="02040503050406030204" pitchFamily="18" charset="0"/>
                      </a:rPr>
                      <m:t> </m:t>
                    </m:r>
                  </m:oMath>
                </a14:m>
                <a:endParaRPr lang="en-GB" dirty="0"/>
              </a:p>
              <a:p>
                <a:r>
                  <a:rPr lang="en-GB" dirty="0"/>
                  <a:t>Solution is therefore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0</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𝑏</m:t>
                              </m:r>
                            </m:den>
                          </m:f>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𝑡</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+4</m:t>
                                      </m:r>
                                      <m:r>
                                        <a:rPr lang="en-US" b="0" i="1" smtClean="0">
                                          <a:latin typeface="Cambria Math" panose="02040503050406030204" pitchFamily="18" charset="0"/>
                                        </a:rPr>
                                        <m:t>𝑏</m:t>
                                      </m:r>
                                    </m:e>
                                  </m:rad>
                                </m:e>
                              </m:d>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𝑏</m:t>
                          </m:r>
                        </m:den>
                      </m:f>
                      <m:r>
                        <a:rPr lang="en-US" b="0" i="1" smtClean="0">
                          <a:latin typeface="Cambria Math" panose="02040503050406030204" pitchFamily="18" charset="0"/>
                        </a:rPr>
                        <m:t>   (4)</m:t>
                      </m:r>
                    </m:oMath>
                  </m:oMathPara>
                </a14:m>
                <a:endParaRPr lang="en-GB" dirty="0"/>
              </a:p>
              <a:p>
                <a:pPr lvl="1"/>
                <a:r>
                  <a:rPr lang="en-GB" dirty="0"/>
                  <a:t>The time derivative of this equation gives a solution for emissions.</a:t>
                </a:r>
              </a:p>
              <a:p>
                <a:pPr lvl="1"/>
                <a:r>
                  <a:rPr lang="en-GB" dirty="0"/>
                  <a:t>The carbon price corresponds to marginal abatement costs expressed in euros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𝐿𝑐</m:t>
                      </m:r>
                      <m:r>
                        <a:rPr lang="en-US" b="0" i="1" smtClean="0">
                          <a:latin typeface="Cambria Math" panose="02040503050406030204" pitchFamily="18" charset="0"/>
                        </a:rPr>
                        <m:t> (</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𝜑</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GB" dirty="0"/>
              </a:p>
              <a:p>
                <a:r>
                  <a:rPr lang="en-GB" dirty="0"/>
                  <a:t>Steady state: use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r>
                      <a:rPr lang="en-US" b="0" i="1" dirty="0" smtClean="0">
                        <a:latin typeface="Cambria Math" panose="02040503050406030204" pitchFamily="18" charset="0"/>
                      </a:rPr>
                      <m:t>=0;</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𝑆</m:t>
                        </m:r>
                      </m:e>
                    </m:acc>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b="0" i="1" dirty="0" smtClean="0">
                        <a:latin typeface="Cambria Math" panose="02040503050406030204" pitchFamily="18" charset="0"/>
                      </a:rPr>
                      <m:t>=0</m:t>
                    </m:r>
                  </m:oMath>
                </a14:m>
                <a:r>
                  <a:rPr lang="en-GB" dirty="0"/>
                  <a:t> in equation 3 or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GB" dirty="0"/>
                  <a:t> in equation 4</a:t>
                </a:r>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𝑇</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solidFill>
                            <a:schemeClr val="tx1"/>
                          </a:solidFill>
                          <a:latin typeface="Cambria Math" panose="02040503050406030204" pitchFamily="18" charset="0"/>
                        </a:rPr>
                        <m:t>𝜁</m:t>
                      </m:r>
                      <m:sSup>
                        <m:sSupPr>
                          <m:ctrlPr>
                            <a:rPr lang="en-US" i="1" dirty="0">
                              <a:latin typeface="Cambria Math" panose="02040503050406030204" pitchFamily="18" charset="0"/>
                            </a:rPr>
                          </m:ctrlPr>
                        </m:sSupPr>
                        <m:e>
                          <m:r>
                            <a:rPr lang="en-US" i="1" dirty="0">
                              <a:latin typeface="Cambria Math" panose="02040503050406030204" pitchFamily="18" charset="0"/>
                            </a:rPr>
                            <m:t>𝑆</m:t>
                          </m:r>
                        </m:e>
                        <m:sup>
                          <m:r>
                            <a:rPr lang="en-US" i="1" dirty="0">
                              <a:latin typeface="Cambria Math" panose="02040503050406030204" pitchFamily="18" charset="0"/>
                            </a:rPr>
                            <m:t>∗</m:t>
                          </m:r>
                        </m:sup>
                      </m:sSup>
                      <m:r>
                        <a:rPr lang="en-US" b="0" i="1" dirty="0" smtClean="0">
                          <a:latin typeface="Cambria Math" panose="02040503050406030204" pitchFamily="18" charset="0"/>
                        </a:rPr>
                        <m:t> =</m:t>
                      </m:r>
                      <m:d>
                        <m:dPr>
                          <m:ctrlPr>
                            <a:rPr lang="en-US" i="1" dirty="0">
                              <a:latin typeface="Cambria Math" panose="02040503050406030204" pitchFamily="18" charset="0"/>
                            </a:rPr>
                          </m:ctrlPr>
                        </m:dPr>
                        <m:e>
                          <m:r>
                            <a:rPr lang="en-US" i="1" dirty="0">
                              <a:latin typeface="Cambria Math" panose="02040503050406030204" pitchFamily="18" charset="0"/>
                            </a:rPr>
                            <m:t>𝑟</m:t>
                          </m:r>
                          <m:r>
                            <a:rPr 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e>
                      </m:d>
                      <m:f>
                        <m:fPr>
                          <m:ctrlPr>
                            <a:rPr lang="en-US" i="1" dirty="0">
                              <a:latin typeface="Cambria Math" panose="02040503050406030204" pitchFamily="18" charset="0"/>
                            </a:rPr>
                          </m:ctrlPr>
                        </m:fPr>
                        <m:num>
                          <m:r>
                            <a:rPr lang="en-US" i="1" dirty="0">
                              <a:latin typeface="Cambria Math" panose="02040503050406030204" pitchFamily="18" charset="0"/>
                            </a:rPr>
                            <m:t>𝜙</m:t>
                          </m:r>
                        </m:num>
                        <m:den>
                          <m:r>
                            <a:rPr lang="en-US" b="0" i="1" dirty="0" smtClean="0">
                              <a:latin typeface="Cambria Math" panose="02040503050406030204" pitchFamily="18" charset="0"/>
                            </a:rPr>
                            <m:t>𝜁𝛾</m:t>
                          </m:r>
                        </m:den>
                      </m:f>
                    </m:oMath>
                  </m:oMathPara>
                </a14:m>
                <a:endParaRPr lang="en-GB" dirty="0"/>
              </a:p>
            </p:txBody>
          </p:sp>
        </mc:Choice>
        <mc:Fallback xmlns="">
          <p:sp>
            <p:nvSpPr>
              <p:cNvPr id="3" name="Content Placeholder 2">
                <a:extLst>
                  <a:ext uri="{FF2B5EF4-FFF2-40B4-BE49-F238E27FC236}">
                    <a16:creationId xmlns:a16="http://schemas.microsoft.com/office/drawing/2014/main" id="{66F6026C-D6A2-40D8-8595-66066CFBA1DE}"/>
                  </a:ext>
                </a:extLst>
              </p:cNvPr>
              <p:cNvSpPr>
                <a:spLocks noGrp="1" noRot="1" noChangeAspect="1" noMove="1" noResize="1" noEditPoints="1" noAdjustHandles="1" noChangeArrowheads="1" noChangeShapeType="1" noTextEdit="1"/>
              </p:cNvSpPr>
              <p:nvPr>
                <p:ph idx="1"/>
              </p:nvPr>
            </p:nvSpPr>
            <p:spPr>
              <a:blipFill>
                <a:blip r:embed="rId3"/>
                <a:stretch>
                  <a:fillRect l="-284"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3A37B48A-A27B-4DAF-901D-2328CB00DE18}"/>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EEEA6802-AEE1-4CD9-8DB8-530D9A893B73}"/>
              </a:ext>
            </a:extLst>
          </p:cNvPr>
          <p:cNvSpPr>
            <a:spLocks noGrp="1"/>
          </p:cNvSpPr>
          <p:nvPr>
            <p:ph type="sldNum" sz="quarter" idx="12"/>
          </p:nvPr>
        </p:nvSpPr>
        <p:spPr/>
        <p:txBody>
          <a:bodyPr/>
          <a:lstStyle/>
          <a:p>
            <a:fld id="{B9097B9D-3A8D-48A6-98EE-2798A7397123}" type="slidenum">
              <a:rPr lang="en-BE" smtClean="0"/>
              <a:t>37</a:t>
            </a:fld>
            <a:endParaRPr lang="en-BE"/>
          </a:p>
        </p:txBody>
      </p:sp>
    </p:spTree>
    <p:extLst>
      <p:ext uri="{BB962C8B-B14F-4D97-AF65-F5344CB8AC3E}">
        <p14:creationId xmlns:p14="http://schemas.microsoft.com/office/powerpoint/2010/main" val="8989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C4AA-3F1B-4670-9BCF-A855EA92D5DF}"/>
              </a:ext>
            </a:extLst>
          </p:cNvPr>
          <p:cNvSpPr>
            <a:spLocks noGrp="1"/>
          </p:cNvSpPr>
          <p:nvPr>
            <p:ph type="title"/>
          </p:nvPr>
        </p:nvSpPr>
        <p:spPr/>
        <p:txBody>
          <a:bodyPr/>
          <a:lstStyle/>
          <a:p>
            <a:r>
              <a:rPr lang="en-GB" dirty="0"/>
              <a:t>Parameters</a:t>
            </a:r>
          </a:p>
        </p:txBody>
      </p:sp>
      <p:sp>
        <p:nvSpPr>
          <p:cNvPr id="3" name="Content Placeholder 2">
            <a:extLst>
              <a:ext uri="{FF2B5EF4-FFF2-40B4-BE49-F238E27FC236}">
                <a16:creationId xmlns:a16="http://schemas.microsoft.com/office/drawing/2014/main" id="{AB638555-2DC4-4E5B-90AF-2D477A644941}"/>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54FFC0DA-6C49-40C3-97A6-FB59FAB4BA71}"/>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97C17DBB-CE50-448B-AF06-E2AE6430909A}"/>
              </a:ext>
            </a:extLst>
          </p:cNvPr>
          <p:cNvSpPr>
            <a:spLocks noGrp="1"/>
          </p:cNvSpPr>
          <p:nvPr>
            <p:ph type="sldNum" sz="quarter" idx="12"/>
          </p:nvPr>
        </p:nvSpPr>
        <p:spPr/>
        <p:txBody>
          <a:bodyPr/>
          <a:lstStyle/>
          <a:p>
            <a:fld id="{B9097B9D-3A8D-48A6-98EE-2798A7397123}" type="slidenum">
              <a:rPr lang="en-BE" smtClean="0"/>
              <a:t>38</a:t>
            </a:fld>
            <a:endParaRPr lang="en-BE"/>
          </a:p>
        </p:txBody>
      </p:sp>
      <p:pic>
        <p:nvPicPr>
          <p:cNvPr id="9" name="Picture 8">
            <a:extLst>
              <a:ext uri="{FF2B5EF4-FFF2-40B4-BE49-F238E27FC236}">
                <a16:creationId xmlns:a16="http://schemas.microsoft.com/office/drawing/2014/main" id="{4D0C2E0B-FFD1-45D6-BF69-004CB9EAAB75}"/>
              </a:ext>
            </a:extLst>
          </p:cNvPr>
          <p:cNvPicPr>
            <a:picLocks noChangeAspect="1"/>
          </p:cNvPicPr>
          <p:nvPr/>
        </p:nvPicPr>
        <p:blipFill>
          <a:blip r:embed="rId2"/>
          <a:stretch>
            <a:fillRect/>
          </a:stretch>
        </p:blipFill>
        <p:spPr>
          <a:xfrm>
            <a:off x="210355" y="1390918"/>
            <a:ext cx="11771290" cy="4076163"/>
          </a:xfrm>
          <a:prstGeom prst="rect">
            <a:avLst/>
          </a:prstGeom>
        </p:spPr>
      </p:pic>
    </p:spTree>
    <p:extLst>
      <p:ext uri="{BB962C8B-B14F-4D97-AF65-F5344CB8AC3E}">
        <p14:creationId xmlns:p14="http://schemas.microsoft.com/office/powerpoint/2010/main" val="3313234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3106C-24BA-4FC4-BA1A-B61CC767028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B4B9981-8D90-42E0-B648-2CB9C2120CDC}"/>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DD41084B-60F5-486F-B344-A83423234441}"/>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258A2AED-610E-4029-86CE-21790992AFD0}"/>
              </a:ext>
            </a:extLst>
          </p:cNvPr>
          <p:cNvSpPr>
            <a:spLocks noGrp="1"/>
          </p:cNvSpPr>
          <p:nvPr>
            <p:ph type="sldNum" sz="quarter" idx="12"/>
          </p:nvPr>
        </p:nvSpPr>
        <p:spPr/>
        <p:txBody>
          <a:bodyPr/>
          <a:lstStyle/>
          <a:p>
            <a:fld id="{B9097B9D-3A8D-48A6-98EE-2798A7397123}" type="slidenum">
              <a:rPr lang="en-BE" smtClean="0"/>
              <a:t>39</a:t>
            </a:fld>
            <a:endParaRPr lang="en-BE"/>
          </a:p>
        </p:txBody>
      </p:sp>
      <p:pic>
        <p:nvPicPr>
          <p:cNvPr id="7" name="Picture 6">
            <a:extLst>
              <a:ext uri="{FF2B5EF4-FFF2-40B4-BE49-F238E27FC236}">
                <a16:creationId xmlns:a16="http://schemas.microsoft.com/office/drawing/2014/main" id="{A5B2B2C7-2365-4FC5-BBA8-A78A32A93854}"/>
              </a:ext>
            </a:extLst>
          </p:cNvPr>
          <p:cNvPicPr>
            <a:picLocks noChangeAspect="1"/>
          </p:cNvPicPr>
          <p:nvPr/>
        </p:nvPicPr>
        <p:blipFill>
          <a:blip r:embed="rId2"/>
          <a:stretch>
            <a:fillRect/>
          </a:stretch>
        </p:blipFill>
        <p:spPr>
          <a:xfrm>
            <a:off x="1163391" y="244698"/>
            <a:ext cx="9865217" cy="6368603"/>
          </a:xfrm>
          <a:prstGeom prst="rect">
            <a:avLst/>
          </a:prstGeom>
        </p:spPr>
      </p:pic>
    </p:spTree>
    <p:extLst>
      <p:ext uri="{BB962C8B-B14F-4D97-AF65-F5344CB8AC3E}">
        <p14:creationId xmlns:p14="http://schemas.microsoft.com/office/powerpoint/2010/main" val="125938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0385-4954-4D84-A39B-318377C90263}"/>
              </a:ext>
            </a:extLst>
          </p:cNvPr>
          <p:cNvSpPr>
            <a:spLocks noGrp="1"/>
          </p:cNvSpPr>
          <p:nvPr>
            <p:ph type="title"/>
          </p:nvPr>
        </p:nvSpPr>
        <p:spPr/>
        <p:txBody>
          <a:bodyPr/>
          <a:lstStyle/>
          <a:p>
            <a:r>
              <a:rPr lang="en-GB" dirty="0"/>
              <a:t>Climate dynamics</a:t>
            </a:r>
          </a:p>
        </p:txBody>
      </p:sp>
      <p:sp>
        <p:nvSpPr>
          <p:cNvPr id="3" name="Text Placeholder 2">
            <a:extLst>
              <a:ext uri="{FF2B5EF4-FFF2-40B4-BE49-F238E27FC236}">
                <a16:creationId xmlns:a16="http://schemas.microsoft.com/office/drawing/2014/main" id="{EA833857-B7A0-4AAB-AACD-2265613629A4}"/>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6B05D897-7EDF-4DFA-9F45-B3E1154F3768}"/>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3344668A-2418-45FC-9D35-B6C9654EC9EC}"/>
              </a:ext>
            </a:extLst>
          </p:cNvPr>
          <p:cNvSpPr>
            <a:spLocks noGrp="1"/>
          </p:cNvSpPr>
          <p:nvPr>
            <p:ph type="sldNum" sz="quarter" idx="12"/>
          </p:nvPr>
        </p:nvSpPr>
        <p:spPr/>
        <p:txBody>
          <a:bodyPr/>
          <a:lstStyle/>
          <a:p>
            <a:fld id="{B9097B9D-3A8D-48A6-98EE-2798A7397123}" type="slidenum">
              <a:rPr lang="en-BE" smtClean="0"/>
              <a:t>4</a:t>
            </a:fld>
            <a:endParaRPr lang="en-BE"/>
          </a:p>
        </p:txBody>
      </p:sp>
    </p:spTree>
    <p:extLst>
      <p:ext uri="{BB962C8B-B14F-4D97-AF65-F5344CB8AC3E}">
        <p14:creationId xmlns:p14="http://schemas.microsoft.com/office/powerpoint/2010/main" val="2520611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BDE8-C3AF-40A8-B0E7-BF7294A2609F}"/>
              </a:ext>
            </a:extLst>
          </p:cNvPr>
          <p:cNvSpPr>
            <a:spLocks noGrp="1"/>
          </p:cNvSpPr>
          <p:nvPr>
            <p:ph type="title"/>
          </p:nvPr>
        </p:nvSpPr>
        <p:spPr/>
        <p:txBody>
          <a:bodyPr/>
          <a:lstStyle/>
          <a:p>
            <a:r>
              <a:rPr lang="en-GB" dirty="0"/>
              <a:t>Solve the model in excel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29F195-CE52-4F67-B2BC-5526A88C2F0C}"/>
                  </a:ext>
                </a:extLst>
              </p:cNvPr>
              <p:cNvSpPr>
                <a:spLocks noGrp="1"/>
              </p:cNvSpPr>
              <p:nvPr>
                <p:ph idx="1"/>
              </p:nvPr>
            </p:nvSpPr>
            <p:spPr>
              <a:xfrm>
                <a:off x="639440" y="857906"/>
                <a:ext cx="10748996" cy="5424992"/>
              </a:xfrm>
            </p:spPr>
            <p:txBody>
              <a:bodyPr/>
              <a:lstStyle/>
              <a:p>
                <a:pPr marL="0" indent="0">
                  <a:buNone/>
                </a:pPr>
                <a14:m>
                  <m:oMathPara xmlns:m="http://schemas.openxmlformats.org/officeDocument/2006/math">
                    <m:oMathParaPr>
                      <m:jc m:val="centerGroup"/>
                    </m:oMathParaPr>
                    <m:oMath xmlns:m="http://schemas.openxmlformats.org/officeDocument/2006/math">
                      <m:limLow>
                        <m:limLowPr>
                          <m:ctrlPr>
                            <a:rPr lang="en-GB" sz="1400" b="0" i="0" smtClean="0">
                              <a:latin typeface="Cambria Math" panose="02040503050406030204" pitchFamily="18" charset="0"/>
                            </a:rPr>
                          </m:ctrlPr>
                        </m:limLowPr>
                        <m:e>
                          <m:r>
                            <m:rPr>
                              <m:sty m:val="p"/>
                            </m:rPr>
                            <a:rPr lang="en-GB" sz="1400" b="0" i="0" smtClean="0">
                              <a:latin typeface="Cambria Math" panose="02040503050406030204" pitchFamily="18" charset="0"/>
                            </a:rPr>
                            <m:t>max</m:t>
                          </m:r>
                        </m:e>
                        <m:lim>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2020</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2025</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2030</m:t>
                              </m:r>
                            </m:sub>
                          </m:sSub>
                          <m:r>
                            <a:rPr lang="en-GB" sz="1400" b="0" i="1" smtClean="0">
                              <a:latin typeface="Cambria Math" panose="02040503050406030204" pitchFamily="18" charset="0"/>
                            </a:rPr>
                            <m:t>,….</m:t>
                          </m:r>
                        </m:lim>
                      </m:limLow>
                      <m:nary>
                        <m:naryPr>
                          <m:chr m:val="∑"/>
                          <m:ctrlPr>
                            <a:rPr lang="en-GB" sz="1400" b="0" i="1" smtClean="0">
                              <a:latin typeface="Cambria Math" panose="02040503050406030204" pitchFamily="18" charset="0"/>
                            </a:rPr>
                          </m:ctrlPr>
                        </m:naryPr>
                        <m:sub>
                          <m:r>
                            <a:rPr lang="en-GB" sz="1400" b="0" i="1" smtClean="0">
                              <a:latin typeface="Cambria Math" panose="02040503050406030204" pitchFamily="18" charset="0"/>
                            </a:rPr>
                            <m:t>𝑡</m:t>
                          </m:r>
                          <m:r>
                            <a:rPr lang="en-GB" sz="1400" b="0" i="1" smtClean="0">
                              <a:latin typeface="Cambria Math" panose="02040503050406030204" pitchFamily="18" charset="0"/>
                            </a:rPr>
                            <m:t>=2020</m:t>
                          </m:r>
                        </m:sub>
                        <m:sup>
                          <m:r>
                            <a:rPr lang="en-GB" sz="1400" b="0" i="1" smtClean="0">
                              <a:latin typeface="Cambria Math" panose="02040503050406030204" pitchFamily="18" charset="0"/>
                            </a:rPr>
                            <m:t>2400</m:t>
                          </m:r>
                        </m:sup>
                        <m:e>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𝑒</m:t>
                              </m:r>
                            </m:e>
                            <m:sup>
                              <m:r>
                                <a:rPr lang="en-GB" sz="1400" b="0" i="1" smtClean="0">
                                  <a:latin typeface="Cambria Math" panose="02040503050406030204" pitchFamily="18" charset="0"/>
                                </a:rPr>
                                <m:t>−</m:t>
                              </m:r>
                              <m:r>
                                <a:rPr lang="en-GB" sz="1400" b="0" i="1" smtClean="0">
                                  <a:latin typeface="Cambria Math" panose="02040503050406030204" pitchFamily="18" charset="0"/>
                                </a:rPr>
                                <m:t>𝛿</m:t>
                              </m:r>
                              <m:r>
                                <a:rPr lang="en-GB" sz="1400" b="0" i="1" smtClean="0">
                                  <a:latin typeface="Cambria Math" panose="02040503050406030204" pitchFamily="18" charset="0"/>
                                </a:rPr>
                                <m:t>𝑡</m:t>
                              </m:r>
                            </m:sup>
                          </m:sSup>
                          <m:r>
                            <a:rPr lang="en-GB" sz="1400" b="0" i="1" smtClean="0">
                              <a:latin typeface="Cambria Math" panose="02040503050406030204" pitchFamily="18" charset="0"/>
                            </a:rPr>
                            <m:t>𝑢</m:t>
                          </m:r>
                          <m:r>
                            <a:rPr lang="en-GB" sz="1400" b="0" i="1" smtClean="0">
                              <a:latin typeface="Cambria Math" panose="02040503050406030204" pitchFamily="18" charset="0"/>
                            </a:rPr>
                            <m:t>(</m:t>
                          </m:r>
                          <m:r>
                            <a:rPr lang="en-GB" sz="1400" b="0" i="1" smtClean="0">
                              <a:latin typeface="Cambria Math" panose="02040503050406030204" pitchFamily="18" charset="0"/>
                            </a:rPr>
                            <m:t>𝑐</m:t>
                          </m:r>
                          <m:r>
                            <a:rPr lang="en-GB" sz="1400" b="0" i="1" smtClean="0">
                              <a:latin typeface="Cambria Math" panose="02040503050406030204" pitchFamily="18" charset="0"/>
                            </a:rPr>
                            <m:t>)</m:t>
                          </m:r>
                        </m:e>
                      </m:nary>
                      <m:r>
                        <a:rPr lang="en-GB" sz="1400" b="0" i="1" smtClean="0">
                          <a:latin typeface="Cambria Math" panose="02040503050406030204" pitchFamily="18" charset="0"/>
                        </a:rPr>
                        <m:t>   </m:t>
                      </m:r>
                      <m:r>
                        <a:rPr lang="en-GB" sz="1400" b="0" i="1" smtClean="0">
                          <a:latin typeface="Cambria Math" panose="02040503050406030204" pitchFamily="18" charset="0"/>
                        </a:rPr>
                        <m:t>𝑠</m:t>
                      </m:r>
                      <m:r>
                        <a:rPr lang="en-GB" sz="1400" b="0" i="1" smtClean="0">
                          <a:latin typeface="Cambria Math" panose="02040503050406030204" pitchFamily="18" charset="0"/>
                        </a:rPr>
                        <m:t>.</m:t>
                      </m:r>
                      <m:r>
                        <a:rPr lang="en-GB" sz="1400" b="0" i="1" smtClean="0">
                          <a:latin typeface="Cambria Math" panose="02040503050406030204" pitchFamily="18" charset="0"/>
                        </a:rPr>
                        <m:t>𝑡</m:t>
                      </m:r>
                      <m:r>
                        <a:rPr lang="en-GB" sz="1400" b="0" i="1" smtClean="0">
                          <a:latin typeface="Cambria Math" panose="02040503050406030204" pitchFamily="18" charset="0"/>
                        </a:rPr>
                        <m:t>. </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𝑡</m:t>
                          </m:r>
                          <m:r>
                            <a:rPr lang="en-GB" sz="1400" b="0" i="1" smtClean="0">
                              <a:latin typeface="Cambria Math" panose="02040503050406030204" pitchFamily="18" charset="0"/>
                            </a:rPr>
                            <m:t>&gt;2200</m:t>
                          </m:r>
                        </m:sub>
                      </m:sSub>
                      <m:r>
                        <a:rPr lang="en-GB" sz="1400" b="0" i="1" smtClean="0">
                          <a:latin typeface="Cambria Math" panose="02040503050406030204" pitchFamily="18" charset="0"/>
                        </a:rPr>
                        <m:t>=0</m:t>
                      </m:r>
                    </m:oMath>
                  </m:oMathPara>
                </a14:m>
                <a:endParaRPr lang="en-GB" sz="1400" dirty="0"/>
              </a:p>
              <a:p>
                <a:r>
                  <a:rPr lang="en-GB" sz="1400" dirty="0"/>
                  <a:t>Long horizon is necessary to include long term effects. </a:t>
                </a:r>
              </a:p>
              <a:p>
                <a:r>
                  <a:rPr lang="en-GB" sz="1400" dirty="0"/>
                  <a:t>The unconstrained model has positive emissions close to 2300. </a:t>
                </a:r>
              </a:p>
              <a:p>
                <a:r>
                  <a:rPr lang="en-GB" sz="1400" dirty="0"/>
                  <a:t>Impose zero emissions by not including them in the optimization.</a:t>
                </a:r>
              </a:p>
              <a:p>
                <a:r>
                  <a:rPr lang="en-GB" sz="1400" dirty="0"/>
                  <a:t>Install the excel solver. </a:t>
                </a:r>
                <a:r>
                  <a:rPr lang="en-GB" sz="1400" dirty="0">
                    <a:hlinkClick r:id="rId3"/>
                  </a:rPr>
                  <a:t>https://www.ablebits.com/office-addins-blog/2016/06/22/how-to-use-solver-in-excel-with-examples/#how-to-use-solver-in-excel</a:t>
                </a:r>
                <a:endParaRPr lang="en-GB" sz="1400" dirty="0"/>
              </a:p>
              <a:p>
                <a:r>
                  <a:rPr lang="en-GB" sz="1400" dirty="0"/>
                  <a:t>DICE in GAMS is solved this way. </a:t>
                </a:r>
              </a:p>
              <a:p>
                <a:r>
                  <a:rPr lang="en-GB" sz="1400" dirty="0" err="1"/>
                  <a:t>Fmincon</a:t>
                </a:r>
                <a:r>
                  <a:rPr lang="en-GB" sz="1400" dirty="0"/>
                  <a:t> function in </a:t>
                </a:r>
                <a:r>
                  <a:rPr lang="en-GB" sz="1400" dirty="0" err="1"/>
                  <a:t>Malab</a:t>
                </a:r>
                <a:r>
                  <a:rPr lang="en-GB" sz="1400" dirty="0"/>
                  <a:t> does the same. </a:t>
                </a:r>
              </a:p>
              <a:p>
                <a:pPr marL="0" indent="0">
                  <a:buNone/>
                </a:pPr>
                <a:endParaRPr lang="en-GB" dirty="0"/>
              </a:p>
            </p:txBody>
          </p:sp>
        </mc:Choice>
        <mc:Fallback>
          <p:sp>
            <p:nvSpPr>
              <p:cNvPr id="3" name="Content Placeholder 2">
                <a:extLst>
                  <a:ext uri="{FF2B5EF4-FFF2-40B4-BE49-F238E27FC236}">
                    <a16:creationId xmlns:a16="http://schemas.microsoft.com/office/drawing/2014/main" id="{6929F195-CE52-4F67-B2BC-5526A88C2F0C}"/>
                  </a:ext>
                </a:extLst>
              </p:cNvPr>
              <p:cNvSpPr>
                <a:spLocks noGrp="1" noRot="1" noChangeAspect="1" noMove="1" noResize="1" noEditPoints="1" noAdjustHandles="1" noChangeArrowheads="1" noChangeShapeType="1" noTextEdit="1"/>
              </p:cNvSpPr>
              <p:nvPr>
                <p:ph idx="1"/>
              </p:nvPr>
            </p:nvSpPr>
            <p:spPr>
              <a:xfrm>
                <a:off x="639440" y="857906"/>
                <a:ext cx="10748996" cy="5424992"/>
              </a:xfrm>
              <a:blipFill>
                <a:blip r:embed="rId4"/>
                <a:stretch>
                  <a:fillRect/>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F9C9FF41-A55C-458C-8C79-C382BF20652E}"/>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E5A24A24-83B3-441F-91D2-0508B6D6A9DE}"/>
              </a:ext>
            </a:extLst>
          </p:cNvPr>
          <p:cNvSpPr>
            <a:spLocks noGrp="1"/>
          </p:cNvSpPr>
          <p:nvPr>
            <p:ph type="sldNum" sz="quarter" idx="12"/>
          </p:nvPr>
        </p:nvSpPr>
        <p:spPr/>
        <p:txBody>
          <a:bodyPr/>
          <a:lstStyle/>
          <a:p>
            <a:fld id="{B9097B9D-3A8D-48A6-98EE-2798A7397123}" type="slidenum">
              <a:rPr lang="en-BE" smtClean="0"/>
              <a:t>40</a:t>
            </a:fld>
            <a:endParaRPr lang="en-BE"/>
          </a:p>
        </p:txBody>
      </p:sp>
      <p:pic>
        <p:nvPicPr>
          <p:cNvPr id="9" name="Picture 8">
            <a:extLst>
              <a:ext uri="{FF2B5EF4-FFF2-40B4-BE49-F238E27FC236}">
                <a16:creationId xmlns:a16="http://schemas.microsoft.com/office/drawing/2014/main" id="{867F9723-76CE-4269-878E-D0A0C5F20EF7}"/>
              </a:ext>
            </a:extLst>
          </p:cNvPr>
          <p:cNvPicPr>
            <a:picLocks noChangeAspect="1"/>
          </p:cNvPicPr>
          <p:nvPr/>
        </p:nvPicPr>
        <p:blipFill>
          <a:blip r:embed="rId5"/>
          <a:stretch>
            <a:fillRect/>
          </a:stretch>
        </p:blipFill>
        <p:spPr>
          <a:xfrm>
            <a:off x="5546671" y="3038635"/>
            <a:ext cx="6031628" cy="3677963"/>
          </a:xfrm>
          <a:prstGeom prst="rect">
            <a:avLst/>
          </a:prstGeom>
        </p:spPr>
      </p:pic>
    </p:spTree>
    <p:extLst>
      <p:ext uri="{BB962C8B-B14F-4D97-AF65-F5344CB8AC3E}">
        <p14:creationId xmlns:p14="http://schemas.microsoft.com/office/powerpoint/2010/main" val="3997448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AA01-1D4A-45ED-BAEB-FAA14E947BF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B93D5EC-94AD-4CBC-8F41-F04A5741E67E}"/>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95F485F4-6BB0-420E-A67F-349398E5869F}"/>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540B88A0-C8A1-445B-B3D5-B1C81F2A3D83}"/>
              </a:ext>
            </a:extLst>
          </p:cNvPr>
          <p:cNvSpPr>
            <a:spLocks noGrp="1"/>
          </p:cNvSpPr>
          <p:nvPr>
            <p:ph type="sldNum" sz="quarter" idx="12"/>
          </p:nvPr>
        </p:nvSpPr>
        <p:spPr/>
        <p:txBody>
          <a:bodyPr/>
          <a:lstStyle/>
          <a:p>
            <a:fld id="{B9097B9D-3A8D-48A6-98EE-2798A7397123}" type="slidenum">
              <a:rPr lang="en-BE" smtClean="0"/>
              <a:t>41</a:t>
            </a:fld>
            <a:endParaRPr lang="en-BE"/>
          </a:p>
        </p:txBody>
      </p:sp>
      <p:pic>
        <p:nvPicPr>
          <p:cNvPr id="7" name="Picture 6">
            <a:extLst>
              <a:ext uri="{FF2B5EF4-FFF2-40B4-BE49-F238E27FC236}">
                <a16:creationId xmlns:a16="http://schemas.microsoft.com/office/drawing/2014/main" id="{3EA052C0-2D7B-47B5-8335-7EDF8F85719C}"/>
              </a:ext>
            </a:extLst>
          </p:cNvPr>
          <p:cNvPicPr>
            <a:picLocks noChangeAspect="1"/>
          </p:cNvPicPr>
          <p:nvPr/>
        </p:nvPicPr>
        <p:blipFill>
          <a:blip r:embed="rId2"/>
          <a:stretch>
            <a:fillRect/>
          </a:stretch>
        </p:blipFill>
        <p:spPr>
          <a:xfrm>
            <a:off x="25399" y="0"/>
            <a:ext cx="12141201" cy="6858000"/>
          </a:xfrm>
          <a:prstGeom prst="rect">
            <a:avLst/>
          </a:prstGeom>
        </p:spPr>
      </p:pic>
      <p:pic>
        <p:nvPicPr>
          <p:cNvPr id="8" name="Picture 7">
            <a:extLst>
              <a:ext uri="{FF2B5EF4-FFF2-40B4-BE49-F238E27FC236}">
                <a16:creationId xmlns:a16="http://schemas.microsoft.com/office/drawing/2014/main" id="{161FA96A-0589-9C40-0076-36B3D7E44307}"/>
              </a:ext>
            </a:extLst>
          </p:cNvPr>
          <p:cNvPicPr>
            <a:picLocks noChangeAspect="1"/>
          </p:cNvPicPr>
          <p:nvPr/>
        </p:nvPicPr>
        <p:blipFill>
          <a:blip r:embed="rId3"/>
          <a:stretch>
            <a:fillRect/>
          </a:stretch>
        </p:blipFill>
        <p:spPr>
          <a:xfrm>
            <a:off x="0" y="117475"/>
            <a:ext cx="12192000" cy="6623050"/>
          </a:xfrm>
          <a:prstGeom prst="rect">
            <a:avLst/>
          </a:prstGeom>
        </p:spPr>
      </p:pic>
    </p:spTree>
    <p:extLst>
      <p:ext uri="{BB962C8B-B14F-4D97-AF65-F5344CB8AC3E}">
        <p14:creationId xmlns:p14="http://schemas.microsoft.com/office/powerpoint/2010/main" val="2771126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4F39-ADBC-7726-94A2-C9153B23E32B}"/>
              </a:ext>
            </a:extLst>
          </p:cNvPr>
          <p:cNvSpPr>
            <a:spLocks noGrp="1"/>
          </p:cNvSpPr>
          <p:nvPr>
            <p:ph type="title"/>
          </p:nvPr>
        </p:nvSpPr>
        <p:spPr/>
        <p:txBody>
          <a:bodyPr/>
          <a:lstStyle/>
          <a:p>
            <a:r>
              <a:rPr lang="en-GB" dirty="0"/>
              <a:t>Non optimal paths and </a:t>
            </a:r>
            <a:br>
              <a:rPr lang="en-GB" dirty="0"/>
            </a:br>
            <a:r>
              <a:rPr lang="en-GB" dirty="0"/>
              <a:t>open loop models</a:t>
            </a:r>
          </a:p>
        </p:txBody>
      </p:sp>
      <p:sp>
        <p:nvSpPr>
          <p:cNvPr id="3" name="Text Placeholder 2">
            <a:extLst>
              <a:ext uri="{FF2B5EF4-FFF2-40B4-BE49-F238E27FC236}">
                <a16:creationId xmlns:a16="http://schemas.microsoft.com/office/drawing/2014/main" id="{B6CAC0BD-3016-85FF-6ADC-0EEBACE9126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607FD89-0289-E091-3DF5-0B40B96A1708}"/>
              </a:ext>
            </a:extLst>
          </p:cNvPr>
          <p:cNvSpPr>
            <a:spLocks noGrp="1"/>
          </p:cNvSpPr>
          <p:nvPr>
            <p:ph type="sldNum" sz="quarter" idx="12"/>
          </p:nvPr>
        </p:nvSpPr>
        <p:spPr/>
        <p:txBody>
          <a:bodyPr/>
          <a:lstStyle/>
          <a:p>
            <a:fld id="{B9097B9D-3A8D-48A6-98EE-2798A7397123}" type="slidenum">
              <a:rPr lang="en-BE" smtClean="0"/>
              <a:t>42</a:t>
            </a:fld>
            <a:endParaRPr lang="en-BE"/>
          </a:p>
        </p:txBody>
      </p:sp>
    </p:spTree>
    <p:extLst>
      <p:ext uri="{BB962C8B-B14F-4D97-AF65-F5344CB8AC3E}">
        <p14:creationId xmlns:p14="http://schemas.microsoft.com/office/powerpoint/2010/main" val="484619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135A-A84D-4F58-A6DE-74299A0B67DB}"/>
              </a:ext>
            </a:extLst>
          </p:cNvPr>
          <p:cNvSpPr>
            <a:spLocks noGrp="1"/>
          </p:cNvSpPr>
          <p:nvPr>
            <p:ph type="title"/>
          </p:nvPr>
        </p:nvSpPr>
        <p:spPr/>
        <p:txBody>
          <a:bodyPr/>
          <a:lstStyle/>
          <a:p>
            <a:r>
              <a:rPr lang="en-GB" dirty="0"/>
              <a:t>SCC on non-optimal paths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BE5ECF-2F0E-4F0E-9134-EF7C3CF23B8B}"/>
                  </a:ext>
                </a:extLst>
              </p:cNvPr>
              <p:cNvSpPr>
                <a:spLocks noGrp="1"/>
              </p:cNvSpPr>
              <p:nvPr>
                <p:ph idx="1"/>
              </p:nvPr>
            </p:nvSpPr>
            <p:spPr/>
            <p:txBody>
              <a:bodyPr>
                <a:normAutofit/>
              </a:bodyPr>
              <a:lstStyle/>
              <a:p>
                <a:r>
                  <a:rPr lang="en-GB" dirty="0"/>
                  <a:t>What is the likely discounted damage of a tonne of CO2 emitted today?</a:t>
                </a:r>
              </a:p>
              <a:p>
                <a:r>
                  <a:rPr lang="en-GB" dirty="0"/>
                  <a:t>Since we are unlikely to be on an optimal path, the SCC is much higher.</a:t>
                </a:r>
              </a:p>
              <a:p>
                <a:r>
                  <a:rPr lang="en-GB" dirty="0"/>
                  <a:t>Calculating this can be done developing n scenarios with weight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m:t>
                        </m:r>
                      </m:sub>
                    </m:sSub>
                  </m:oMath>
                </a14:m>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𝑆𝐶𝐶</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𝑢</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0</m:t>
                                  </m:r>
                                </m:sub>
                              </m:sSub>
                            </m:sub>
                          </m:sSub>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𝑡</m:t>
                          </m:r>
                          <m:r>
                            <a:rPr lang="en-GB" b="0" i="1" smtClean="0">
                              <a:latin typeface="Cambria Math" panose="02040503050406030204" pitchFamily="18" charset="0"/>
                            </a:rPr>
                            <m:t>=2020</m:t>
                          </m:r>
                        </m:sub>
                        <m:sup>
                          <m:r>
                            <a:rPr lang="en-GB" b="0" i="1" smtClean="0">
                              <a:latin typeface="Cambria Math" panose="02040503050406030204" pitchFamily="18" charset="0"/>
                            </a:rPr>
                            <m:t>2400</m:t>
                          </m:r>
                        </m:sup>
                        <m:e>
                          <m:nary>
                            <m:naryPr>
                              <m:chr m:val="∑"/>
                              <m:ctrlPr>
                                <a:rPr lang="en-GB" i="1">
                                  <a:latin typeface="Cambria Math" panose="02040503050406030204" pitchFamily="18" charset="0"/>
                                </a:rPr>
                              </m:ctrlPr>
                            </m:naryPr>
                            <m:sub>
                              <m:r>
                                <a:rPr lang="en-GB" b="0" i="1" smtClean="0">
                                  <a:latin typeface="Cambria Math" panose="02040503050406030204" pitchFamily="18" charset="0"/>
                                </a:rPr>
                                <m:t>𝑖</m:t>
                              </m:r>
                              <m:r>
                                <a:rPr lang="en-GB" i="1">
                                  <a:latin typeface="Cambria Math" panose="02040503050406030204" pitchFamily="18" charset="0"/>
                                </a:rPr>
                                <m:t>=0</m:t>
                              </m:r>
                            </m:sub>
                            <m:sup>
                              <m:r>
                                <a:rPr lang="en-GB" b="0" i="1" smtClean="0">
                                  <a:latin typeface="Cambria Math" panose="02040503050406030204" pitchFamily="18" charset="0"/>
                                </a:rPr>
                                <m:t>𝑛</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𝛿</m:t>
                                  </m:r>
                                  <m:r>
                                    <a:rPr lang="en-GB" b="0" i="1" smtClean="0">
                                      <a:latin typeface="Cambria Math" panose="02040503050406030204" pitchFamily="18" charset="0"/>
                                    </a:rPr>
                                    <m:t>𝑡</m:t>
                                  </m:r>
                                </m:sup>
                              </m:sSup>
                              <m:sSub>
                                <m:sSubPr>
                                  <m:ctrlPr>
                                    <a:rPr lang="en-GB" i="1">
                                      <a:latin typeface="Cambria Math" panose="02040503050406030204" pitchFamily="18" charset="0"/>
                                    </a:rPr>
                                  </m:ctrlPr>
                                </m:sSubPr>
                                <m:e>
                                  <m:r>
                                    <a:rPr lang="en-GB" i="1">
                                      <a:latin typeface="Cambria Math" panose="02040503050406030204" pitchFamily="18" charset="0"/>
                                    </a:rPr>
                                    <m:t>𝑢</m:t>
                                  </m:r>
                                </m:e>
                                <m:sub>
                                  <m:sSub>
                                    <m:sSubPr>
                                      <m:ctrlPr>
                                        <a:rPr lang="en-GB" b="0" i="1" smtClean="0">
                                          <a:latin typeface="Cambria Math" panose="02040503050406030204" pitchFamily="18" charset="0"/>
                                        </a:rPr>
                                      </m:ctrlPr>
                                    </m:sSubPr>
                                    <m:e>
                                      <m:r>
                                        <a:rPr lang="en-GB" i="1">
                                          <a:latin typeface="Cambria Math" panose="02040503050406030204" pitchFamily="18" charset="0"/>
                                        </a:rPr>
                                        <m:t>𝑐</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𝑖</m:t>
                                      </m:r>
                                    </m:sub>
                                  </m:sSub>
                                </m:sub>
                              </m:sSub>
                            </m:e>
                          </m:nary>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𝑖</m:t>
                                  </m:r>
                                </m:sub>
                              </m:sSub>
                            </m:sub>
                          </m:sSub>
                        </m:e>
                      </m:nary>
                    </m:oMath>
                  </m:oMathPara>
                </a14:m>
                <a:endParaRPr lang="en-GB" dirty="0"/>
              </a:p>
              <a:p>
                <a:r>
                  <a:rPr lang="en-GB" dirty="0"/>
                  <a:t>With marginal damages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𝑇</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𝛾</m:t>
                    </m:r>
                    <m:r>
                      <a:rPr lang="en-GB" b="0" i="1" smtClean="0">
                        <a:latin typeface="Cambria Math" panose="02040503050406030204" pitchFamily="18" charset="0"/>
                      </a:rPr>
                      <m:t>𝑇</m:t>
                    </m:r>
                  </m:oMath>
                </a14:m>
                <a:r>
                  <a:rPr lang="en-GB" dirty="0"/>
                  <a:t> </a:t>
                </a:r>
              </a:p>
              <a:p>
                <a:r>
                  <a:rPr lang="en-GB" dirty="0"/>
                  <a:t>The correlation between marginal utility and damages is the called the climate beta</a:t>
                </a:r>
              </a:p>
              <a:p>
                <a:r>
                  <a:rPr lang="en-GB" dirty="0"/>
                  <a:t>For likelihoods of future temperatures </a:t>
                </a:r>
                <a:r>
                  <a:rPr lang="en-GB" dirty="0" err="1"/>
                  <a:t>seeVenmans</a:t>
                </a:r>
                <a:r>
                  <a:rPr lang="en-GB" dirty="0"/>
                  <a:t> Carr 2023 </a:t>
                </a:r>
                <a:r>
                  <a:rPr lang="en-GB" sz="800" dirty="0">
                    <a:hlinkClick r:id="rId2"/>
                  </a:rPr>
                  <a:t>https://www.lse.ac.uk/granthaminstitute/publication/the-unconditional-probability-distribution-of-future-emissions-and-temperatures/</a:t>
                </a:r>
                <a:r>
                  <a:rPr lang="en-GB" sz="800" dirty="0"/>
                  <a:t> </a:t>
                </a:r>
              </a:p>
              <a:p>
                <a:r>
                  <a:rPr lang="en-GB" dirty="0"/>
                  <a:t>Nordhaus (2017) projections and uncertainties about </a:t>
                </a:r>
              </a:p>
              <a:p>
                <a:pPr marL="0" indent="0">
                  <a:buNone/>
                </a:pPr>
                <a:r>
                  <a:rPr lang="en-GB" dirty="0"/>
                  <a:t>	climate change in an era of minimal climate policies, </a:t>
                </a:r>
              </a:p>
              <a:p>
                <a:pPr marL="0" indent="0">
                  <a:buNone/>
                </a:pPr>
                <a:r>
                  <a:rPr lang="en-GB" dirty="0"/>
                  <a:t>	NBER working paper</a:t>
                </a:r>
              </a:p>
              <a:p>
                <a:endParaRPr lang="en-GB" dirty="0"/>
              </a:p>
            </p:txBody>
          </p:sp>
        </mc:Choice>
        <mc:Fallback>
          <p:sp>
            <p:nvSpPr>
              <p:cNvPr id="3" name="Content Placeholder 2">
                <a:extLst>
                  <a:ext uri="{FF2B5EF4-FFF2-40B4-BE49-F238E27FC236}">
                    <a16:creationId xmlns:a16="http://schemas.microsoft.com/office/drawing/2014/main" id="{BDBE5ECF-2F0E-4F0E-9134-EF7C3CF23B8B}"/>
                  </a:ext>
                </a:extLst>
              </p:cNvPr>
              <p:cNvSpPr>
                <a:spLocks noGrp="1" noRot="1" noChangeAspect="1" noMove="1" noResize="1" noEditPoints="1" noAdjustHandles="1" noChangeArrowheads="1" noChangeShapeType="1" noTextEdit="1"/>
              </p:cNvSpPr>
              <p:nvPr>
                <p:ph idx="1"/>
              </p:nvPr>
            </p:nvSpPr>
            <p:spPr>
              <a:blipFill>
                <a:blip r:embed="rId3"/>
                <a:stretch>
                  <a:fillRect l="-284"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00464ED1-4661-48A8-BBB9-D0F27D8F9ADB}"/>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96928B33-D5E8-4C22-B271-A9A76333AD60}"/>
              </a:ext>
            </a:extLst>
          </p:cNvPr>
          <p:cNvSpPr>
            <a:spLocks noGrp="1"/>
          </p:cNvSpPr>
          <p:nvPr>
            <p:ph type="sldNum" sz="quarter" idx="12"/>
          </p:nvPr>
        </p:nvSpPr>
        <p:spPr/>
        <p:txBody>
          <a:bodyPr/>
          <a:lstStyle/>
          <a:p>
            <a:fld id="{B9097B9D-3A8D-48A6-98EE-2798A7397123}" type="slidenum">
              <a:rPr lang="en-BE" smtClean="0"/>
              <a:t>43</a:t>
            </a:fld>
            <a:endParaRPr lang="en-BE"/>
          </a:p>
        </p:txBody>
      </p:sp>
      <p:graphicFrame>
        <p:nvGraphicFramePr>
          <p:cNvPr id="7" name="Table 6">
            <a:extLst>
              <a:ext uri="{FF2B5EF4-FFF2-40B4-BE49-F238E27FC236}">
                <a16:creationId xmlns:a16="http://schemas.microsoft.com/office/drawing/2014/main" id="{85128A59-0C06-3649-DBB2-A667A08E271E}"/>
              </a:ext>
            </a:extLst>
          </p:cNvPr>
          <p:cNvGraphicFramePr>
            <a:graphicFrameLocks noGrp="1"/>
          </p:cNvGraphicFramePr>
          <p:nvPr>
            <p:extLst>
              <p:ext uri="{D42A27DB-BD31-4B8C-83A1-F6EECF244321}">
                <p14:modId xmlns:p14="http://schemas.microsoft.com/office/powerpoint/2010/main" val="3162258708"/>
              </p:ext>
            </p:extLst>
          </p:nvPr>
        </p:nvGraphicFramePr>
        <p:xfrm>
          <a:off x="8287611" y="4986796"/>
          <a:ext cx="3632950" cy="1737360"/>
        </p:xfrm>
        <a:graphic>
          <a:graphicData uri="http://schemas.openxmlformats.org/drawingml/2006/table">
            <a:tbl>
              <a:tblPr firstRow="1" bandRow="1">
                <a:tableStyleId>{5C22544A-7EE6-4342-B048-85BDC9FD1C3A}</a:tableStyleId>
              </a:tblPr>
              <a:tblGrid>
                <a:gridCol w="1342452">
                  <a:extLst>
                    <a:ext uri="{9D8B030D-6E8A-4147-A177-3AD203B41FA5}">
                      <a16:colId xmlns:a16="http://schemas.microsoft.com/office/drawing/2014/main" val="3012290171"/>
                    </a:ext>
                  </a:extLst>
                </a:gridCol>
                <a:gridCol w="2290498">
                  <a:extLst>
                    <a:ext uri="{9D8B030D-6E8A-4147-A177-3AD203B41FA5}">
                      <a16:colId xmlns:a16="http://schemas.microsoft.com/office/drawing/2014/main" val="770457991"/>
                    </a:ext>
                  </a:extLst>
                </a:gridCol>
              </a:tblGrid>
              <a:tr h="315988">
                <a:tc>
                  <a:txBody>
                    <a:bodyPr/>
                    <a:lstStyle/>
                    <a:p>
                      <a:r>
                        <a:rPr lang="fr-BE" sz="1400" dirty="0"/>
                        <a:t>Discount rate</a:t>
                      </a:r>
                      <a:endParaRPr lang="en-GB" sz="1400" dirty="0"/>
                    </a:p>
                  </a:txBody>
                  <a:tcPr/>
                </a:tc>
                <a:tc>
                  <a:txBody>
                    <a:bodyPr/>
                    <a:lstStyle/>
                    <a:p>
                      <a:r>
                        <a:rPr lang="fr-BE" sz="1400" dirty="0"/>
                        <a:t>Social </a:t>
                      </a:r>
                      <a:r>
                        <a:rPr lang="fr-BE" sz="1400" dirty="0" err="1"/>
                        <a:t>cost</a:t>
                      </a:r>
                      <a:r>
                        <a:rPr lang="fr-BE" sz="1400" dirty="0"/>
                        <a:t> of </a:t>
                      </a:r>
                      <a:r>
                        <a:rPr lang="fr-BE" sz="1400" dirty="0" err="1"/>
                        <a:t>carbon</a:t>
                      </a:r>
                      <a:r>
                        <a:rPr lang="fr-BE" sz="1400" dirty="0"/>
                        <a:t> €/tCO2</a:t>
                      </a:r>
                      <a:endParaRPr lang="en-GB" sz="1400" dirty="0"/>
                    </a:p>
                  </a:txBody>
                  <a:tcPr/>
                </a:tc>
                <a:extLst>
                  <a:ext uri="{0D108BD9-81ED-4DB2-BD59-A6C34878D82A}">
                    <a16:rowId xmlns:a16="http://schemas.microsoft.com/office/drawing/2014/main" val="3954149658"/>
                  </a:ext>
                </a:extLst>
              </a:tr>
              <a:tr h="189663">
                <a:tc>
                  <a:txBody>
                    <a:bodyPr/>
                    <a:lstStyle/>
                    <a:p>
                      <a:r>
                        <a:rPr lang="fr-BE" sz="1400" dirty="0"/>
                        <a:t>2,5 %</a:t>
                      </a:r>
                      <a:endParaRPr lang="en-GB" sz="1400" dirty="0"/>
                    </a:p>
                  </a:txBody>
                  <a:tcPr/>
                </a:tc>
                <a:tc>
                  <a:txBody>
                    <a:bodyPr/>
                    <a:lstStyle/>
                    <a:p>
                      <a:pPr algn="ctr"/>
                      <a:r>
                        <a:rPr lang="fr-BE" sz="1400" dirty="0"/>
                        <a:t>127</a:t>
                      </a:r>
                      <a:endParaRPr lang="en-GB" sz="1400" dirty="0"/>
                    </a:p>
                  </a:txBody>
                  <a:tcPr/>
                </a:tc>
                <a:extLst>
                  <a:ext uri="{0D108BD9-81ED-4DB2-BD59-A6C34878D82A}">
                    <a16:rowId xmlns:a16="http://schemas.microsoft.com/office/drawing/2014/main" val="504965620"/>
                  </a:ext>
                </a:extLst>
              </a:tr>
              <a:tr h="189663">
                <a:tc>
                  <a:txBody>
                    <a:bodyPr/>
                    <a:lstStyle/>
                    <a:p>
                      <a:r>
                        <a:rPr lang="fr-BE" sz="1400" dirty="0"/>
                        <a:t>3 %</a:t>
                      </a:r>
                      <a:endParaRPr lang="en-GB" sz="1400" dirty="0"/>
                    </a:p>
                  </a:txBody>
                  <a:tcPr/>
                </a:tc>
                <a:tc>
                  <a:txBody>
                    <a:bodyPr/>
                    <a:lstStyle/>
                    <a:p>
                      <a:pPr algn="ctr"/>
                      <a:r>
                        <a:rPr lang="fr-BE" sz="1400" dirty="0"/>
                        <a:t>80</a:t>
                      </a:r>
                      <a:endParaRPr lang="en-GB" sz="1400" dirty="0"/>
                    </a:p>
                  </a:txBody>
                  <a:tcPr/>
                </a:tc>
                <a:extLst>
                  <a:ext uri="{0D108BD9-81ED-4DB2-BD59-A6C34878D82A}">
                    <a16:rowId xmlns:a16="http://schemas.microsoft.com/office/drawing/2014/main" val="2200441271"/>
                  </a:ext>
                </a:extLst>
              </a:tr>
              <a:tr h="189663">
                <a:tc>
                  <a:txBody>
                    <a:bodyPr/>
                    <a:lstStyle/>
                    <a:p>
                      <a:r>
                        <a:rPr lang="fr-BE" sz="1400" dirty="0"/>
                        <a:t>4 %</a:t>
                      </a:r>
                      <a:endParaRPr lang="en-GB" sz="1400" dirty="0"/>
                    </a:p>
                  </a:txBody>
                  <a:tcPr/>
                </a:tc>
                <a:tc>
                  <a:txBody>
                    <a:bodyPr/>
                    <a:lstStyle/>
                    <a:p>
                      <a:pPr algn="ctr"/>
                      <a:r>
                        <a:rPr lang="fr-BE" sz="1400" dirty="0"/>
                        <a:t>40</a:t>
                      </a:r>
                      <a:endParaRPr lang="en-GB" sz="1400" dirty="0"/>
                    </a:p>
                  </a:txBody>
                  <a:tcPr/>
                </a:tc>
                <a:extLst>
                  <a:ext uri="{0D108BD9-81ED-4DB2-BD59-A6C34878D82A}">
                    <a16:rowId xmlns:a16="http://schemas.microsoft.com/office/drawing/2014/main" val="2397681330"/>
                  </a:ext>
                </a:extLst>
              </a:tr>
              <a:tr h="189663">
                <a:tc>
                  <a:txBody>
                    <a:bodyPr/>
                    <a:lstStyle/>
                    <a:p>
                      <a:r>
                        <a:rPr lang="fr-BE" sz="1400" dirty="0"/>
                        <a:t>5 %</a:t>
                      </a:r>
                      <a:endParaRPr lang="en-GB" sz="1400" dirty="0"/>
                    </a:p>
                  </a:txBody>
                  <a:tcPr/>
                </a:tc>
                <a:tc>
                  <a:txBody>
                    <a:bodyPr/>
                    <a:lstStyle/>
                    <a:p>
                      <a:pPr algn="ctr"/>
                      <a:r>
                        <a:rPr lang="fr-BE" sz="1400" dirty="0"/>
                        <a:t>20</a:t>
                      </a:r>
                      <a:endParaRPr lang="en-GB" sz="1400" dirty="0"/>
                    </a:p>
                  </a:txBody>
                  <a:tcPr/>
                </a:tc>
                <a:extLst>
                  <a:ext uri="{0D108BD9-81ED-4DB2-BD59-A6C34878D82A}">
                    <a16:rowId xmlns:a16="http://schemas.microsoft.com/office/drawing/2014/main" val="2907329796"/>
                  </a:ext>
                </a:extLst>
              </a:tr>
            </a:tbl>
          </a:graphicData>
        </a:graphic>
      </p:graphicFrame>
    </p:spTree>
    <p:extLst>
      <p:ext uri="{BB962C8B-B14F-4D97-AF65-F5344CB8AC3E}">
        <p14:creationId xmlns:p14="http://schemas.microsoft.com/office/powerpoint/2010/main" val="9325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FC6A-DB80-DA88-70B1-A093503CD71E}"/>
              </a:ext>
            </a:extLst>
          </p:cNvPr>
          <p:cNvSpPr>
            <a:spLocks noGrp="1"/>
          </p:cNvSpPr>
          <p:nvPr>
            <p:ph type="title"/>
          </p:nvPr>
        </p:nvSpPr>
        <p:spPr/>
        <p:txBody>
          <a:bodyPr/>
          <a:lstStyle/>
          <a:p>
            <a:r>
              <a:rPr lang="en-GB" dirty="0"/>
              <a:t>Open loop risk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BEB101-95FA-3E67-F4DC-F617EF904BCD}"/>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limLow>
                        <m:limLowPr>
                          <m:ctrlPr>
                            <a:rPr lang="en-GB" sz="2000" b="0" i="1" smtClean="0">
                              <a:latin typeface="Cambria Math" panose="02040503050406030204" pitchFamily="18" charset="0"/>
                            </a:rPr>
                          </m:ctrlPr>
                        </m:limLowPr>
                        <m:e>
                          <m:r>
                            <m:rPr>
                              <m:sty m:val="p"/>
                            </m:rPr>
                            <a:rPr lang="en-GB" sz="2000" b="0" i="0" smtClean="0">
                              <a:latin typeface="Cambria Math" panose="02040503050406030204" pitchFamily="18" charset="0"/>
                            </a:rPr>
                            <m:t>max</m:t>
                          </m:r>
                        </m:e>
                        <m:lim>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𝐸</m:t>
                              </m:r>
                            </m:e>
                            <m:sub>
                              <m:r>
                                <a:rPr lang="en-GB" sz="2000" b="0" i="1" smtClean="0">
                                  <a:latin typeface="Cambria Math" panose="02040503050406030204" pitchFamily="18" charset="0"/>
                                </a:rPr>
                                <m:t>2020</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𝐸</m:t>
                              </m:r>
                            </m:e>
                            <m:sub>
                              <m:r>
                                <a:rPr lang="en-GB" sz="2000" b="0" i="1" smtClean="0">
                                  <a:latin typeface="Cambria Math" panose="02040503050406030204" pitchFamily="18" charset="0"/>
                                </a:rPr>
                                <m:t>2025</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𝐸</m:t>
                              </m:r>
                            </m:e>
                            <m:sub>
                              <m:r>
                                <a:rPr lang="en-GB" sz="2000" b="0" i="1" smtClean="0">
                                  <a:latin typeface="Cambria Math" panose="02040503050406030204" pitchFamily="18" charset="0"/>
                                </a:rPr>
                                <m:t>2030</m:t>
                              </m:r>
                            </m:sub>
                          </m:sSub>
                          <m:r>
                            <a:rPr lang="en-GB" sz="2000" b="0" i="1" smtClean="0">
                              <a:latin typeface="Cambria Math" panose="02040503050406030204" pitchFamily="18" charset="0"/>
                            </a:rPr>
                            <m:t>,….</m:t>
                          </m:r>
                        </m:lim>
                      </m:limLow>
                      <m:nary>
                        <m:naryPr>
                          <m:chr m:val="∑"/>
                          <m:ctrlPr>
                            <a:rPr lang="en-GB" sz="2000" b="0" i="1" smtClean="0">
                              <a:latin typeface="Cambria Math" panose="02040503050406030204" pitchFamily="18" charset="0"/>
                            </a:rPr>
                          </m:ctrlPr>
                        </m:naryPr>
                        <m:sub>
                          <m:r>
                            <a:rPr lang="en-GB" sz="2000" b="0" i="1" smtClean="0">
                              <a:latin typeface="Cambria Math" panose="02040503050406030204" pitchFamily="18" charset="0"/>
                            </a:rPr>
                            <m:t>𝑡</m:t>
                          </m:r>
                          <m:r>
                            <a:rPr lang="en-GB" sz="2000" b="0" i="1" smtClean="0">
                              <a:latin typeface="Cambria Math" panose="02040503050406030204" pitchFamily="18" charset="0"/>
                            </a:rPr>
                            <m:t>=2020</m:t>
                          </m:r>
                        </m:sub>
                        <m:sup>
                          <m:r>
                            <a:rPr lang="en-GB" sz="2000" b="0" i="1" smtClean="0">
                              <a:latin typeface="Cambria Math" panose="02040503050406030204" pitchFamily="18" charset="0"/>
                            </a:rPr>
                            <m:t>2300</m:t>
                          </m:r>
                        </m:sup>
                        <m:e>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𝑒</m:t>
                              </m:r>
                            </m:e>
                            <m:sup>
                              <m:r>
                                <a:rPr lang="en-GB" sz="2000" b="0" i="1" smtClean="0">
                                  <a:latin typeface="Cambria Math" panose="02040503050406030204" pitchFamily="18" charset="0"/>
                                </a:rPr>
                                <m:t>−</m:t>
                              </m:r>
                              <m:r>
                                <a:rPr lang="en-GB" sz="2000" b="0" i="1" smtClean="0">
                                  <a:latin typeface="Cambria Math" panose="02040503050406030204" pitchFamily="18" charset="0"/>
                                </a:rPr>
                                <m:t>𝛿</m:t>
                              </m:r>
                              <m:r>
                                <a:rPr lang="en-GB" sz="2000" b="0" i="1" smtClean="0">
                                  <a:latin typeface="Cambria Math" panose="02040503050406030204" pitchFamily="18" charset="0"/>
                                </a:rPr>
                                <m:t>𝑡</m:t>
                              </m:r>
                            </m:sup>
                          </m:sSup>
                          <m:r>
                            <a:rPr lang="en-GB" i="1" smtClean="0">
                              <a:solidFill>
                                <a:srgbClr val="FF0000"/>
                              </a:solidFill>
                              <a:latin typeface="Cambria Math" panose="02040503050406030204" pitchFamily="18" charset="0"/>
                              <a:ea typeface="Cambria Math" panose="02040503050406030204" pitchFamily="18" charset="0"/>
                            </a:rPr>
                            <m:t>𝔼</m:t>
                          </m:r>
                          <m:r>
                            <a:rPr lang="en-GB" sz="2000" b="0" i="1" smtClean="0">
                              <a:latin typeface="Cambria Math" panose="02040503050406030204" pitchFamily="18" charset="0"/>
                            </a:rPr>
                            <m:t>𝑢</m:t>
                          </m:r>
                          <m:r>
                            <a:rPr lang="en-GB" sz="2000" b="0" i="1" smtClean="0">
                              <a:latin typeface="Cambria Math" panose="02040503050406030204" pitchFamily="18" charset="0"/>
                            </a:rPr>
                            <m:t>(</m:t>
                          </m:r>
                          <m:r>
                            <a:rPr lang="en-GB" sz="2000" b="0" i="1" smtClean="0">
                              <a:latin typeface="Cambria Math" panose="02040503050406030204" pitchFamily="18" charset="0"/>
                            </a:rPr>
                            <m:t>𝑐</m:t>
                          </m:r>
                          <m:r>
                            <a:rPr lang="en-GB" sz="2000" b="0" i="1" smtClean="0">
                              <a:latin typeface="Cambria Math" panose="02040503050406030204" pitchFamily="18" charset="0"/>
                            </a:rPr>
                            <m:t>)</m:t>
                          </m:r>
                        </m:e>
                      </m:nary>
                      <m:r>
                        <a:rPr lang="en-GB" sz="2000" b="0" i="1" smtClean="0">
                          <a:latin typeface="Cambria Math" panose="02040503050406030204" pitchFamily="18" charset="0"/>
                        </a:rPr>
                        <m:t>   </m:t>
                      </m:r>
                      <m:r>
                        <a:rPr lang="en-GB" sz="2000" b="0" i="1" smtClean="0">
                          <a:latin typeface="Cambria Math" panose="02040503050406030204" pitchFamily="18" charset="0"/>
                        </a:rPr>
                        <m:t>𝑠</m:t>
                      </m:r>
                      <m:r>
                        <a:rPr lang="en-GB" sz="2000" b="0" i="1" smtClean="0">
                          <a:latin typeface="Cambria Math" panose="02040503050406030204" pitchFamily="18" charset="0"/>
                        </a:rPr>
                        <m:t>.</m:t>
                      </m:r>
                      <m:r>
                        <a:rPr lang="en-GB" sz="2000" b="0" i="1" smtClean="0">
                          <a:latin typeface="Cambria Math" panose="02040503050406030204" pitchFamily="18" charset="0"/>
                        </a:rPr>
                        <m:t>𝑡</m:t>
                      </m:r>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𝐸</m:t>
                          </m:r>
                        </m:e>
                        <m:sub>
                          <m:r>
                            <a:rPr lang="en-GB" sz="2000" b="0" i="1" smtClean="0">
                              <a:latin typeface="Cambria Math" panose="02040503050406030204" pitchFamily="18" charset="0"/>
                            </a:rPr>
                            <m:t>𝑡</m:t>
                          </m:r>
                          <m:r>
                            <a:rPr lang="en-GB" sz="2000" b="0" i="1" smtClean="0">
                              <a:latin typeface="Cambria Math" panose="02040503050406030204" pitchFamily="18" charset="0"/>
                            </a:rPr>
                            <m:t>&gt;2200</m:t>
                          </m:r>
                        </m:sub>
                      </m:sSub>
                      <m:r>
                        <a:rPr lang="en-GB" sz="2000" b="0" i="1" smtClean="0">
                          <a:latin typeface="Cambria Math" panose="02040503050406030204" pitchFamily="18" charset="0"/>
                        </a:rPr>
                        <m:t>=0</m:t>
                      </m:r>
                    </m:oMath>
                  </m:oMathPara>
                </a14:m>
                <a:endParaRPr lang="en-GB" sz="2000" dirty="0"/>
              </a:p>
              <a:p>
                <a:r>
                  <a:rPr lang="en-GB" dirty="0"/>
                  <a:t>Expectation is taken over different parameter values, for example the damage parameter</a:t>
                </a:r>
              </a:p>
              <a:p>
                <a:r>
                  <a:rPr lang="en-GB" dirty="0"/>
                  <a:t>Can be solved again in excel in a similar way.</a:t>
                </a:r>
              </a:p>
              <a:p>
                <a:r>
                  <a:rPr lang="en-GB" dirty="0"/>
                  <a:t>It assumes no ‘learning’, it assumes that social planner fixes an emission trajectory today and sticks to that trajectory, even if he learns that damages are larger or lower than anticipated. </a:t>
                </a:r>
              </a:p>
              <a:p>
                <a:r>
                  <a:rPr lang="en-GB" dirty="0"/>
                  <a:t>We will now switch to the closed loop model, or recursive model, where the social planner optimally adjusts to the stochastic realizations of the preceding period.</a:t>
                </a:r>
              </a:p>
              <a:p>
                <a:endParaRPr lang="en-GB" dirty="0"/>
              </a:p>
            </p:txBody>
          </p:sp>
        </mc:Choice>
        <mc:Fallback>
          <p:sp>
            <p:nvSpPr>
              <p:cNvPr id="3" name="Content Placeholder 2">
                <a:extLst>
                  <a:ext uri="{FF2B5EF4-FFF2-40B4-BE49-F238E27FC236}">
                    <a16:creationId xmlns:a16="http://schemas.microsoft.com/office/drawing/2014/main" id="{8ABEB101-95FA-3E67-F4DC-F617EF904BCD}"/>
                  </a:ext>
                </a:extLst>
              </p:cNvPr>
              <p:cNvSpPr>
                <a:spLocks noGrp="1" noRot="1" noChangeAspect="1" noMove="1" noResize="1" noEditPoints="1" noAdjustHandles="1" noChangeArrowheads="1" noChangeShapeType="1" noTextEdit="1"/>
              </p:cNvSpPr>
              <p:nvPr>
                <p:ph idx="1"/>
              </p:nvPr>
            </p:nvSpPr>
            <p:spPr>
              <a:blipFill>
                <a:blip r:embed="rId2"/>
                <a:stretch>
                  <a:fillRect l="-284"/>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F19EA438-3CD3-E96A-10B5-5E7EF4B7B801}"/>
              </a:ext>
            </a:extLst>
          </p:cNvPr>
          <p:cNvSpPr>
            <a:spLocks noGrp="1"/>
          </p:cNvSpPr>
          <p:nvPr>
            <p:ph type="sldNum" sz="quarter" idx="12"/>
          </p:nvPr>
        </p:nvSpPr>
        <p:spPr/>
        <p:txBody>
          <a:bodyPr/>
          <a:lstStyle/>
          <a:p>
            <a:fld id="{B9097B9D-3A8D-48A6-98EE-2798A7397123}" type="slidenum">
              <a:rPr lang="en-BE" smtClean="0"/>
              <a:t>44</a:t>
            </a:fld>
            <a:endParaRPr lang="en-BE"/>
          </a:p>
        </p:txBody>
      </p:sp>
    </p:spTree>
    <p:extLst>
      <p:ext uri="{BB962C8B-B14F-4D97-AF65-F5344CB8AC3E}">
        <p14:creationId xmlns:p14="http://schemas.microsoft.com/office/powerpoint/2010/main" val="1494352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29E2-38EF-E4E9-036A-BC7272DDAD46}"/>
              </a:ext>
            </a:extLst>
          </p:cNvPr>
          <p:cNvSpPr>
            <a:spLocks noGrp="1"/>
          </p:cNvSpPr>
          <p:nvPr>
            <p:ph type="title"/>
          </p:nvPr>
        </p:nvSpPr>
        <p:spPr/>
        <p:txBody>
          <a:bodyPr/>
          <a:lstStyle/>
          <a:p>
            <a:r>
              <a:rPr lang="en-GB" dirty="0"/>
              <a:t>Recursive models with many state variables and uncertainty</a:t>
            </a:r>
          </a:p>
        </p:txBody>
      </p:sp>
      <p:sp>
        <p:nvSpPr>
          <p:cNvPr id="3" name="Text Placeholder 2">
            <a:extLst>
              <a:ext uri="{FF2B5EF4-FFF2-40B4-BE49-F238E27FC236}">
                <a16:creationId xmlns:a16="http://schemas.microsoft.com/office/drawing/2014/main" id="{579FECE0-4820-C79F-0435-B8D237CAFF95}"/>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C44C143D-1BBB-1F36-41DC-696EC3711566}"/>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59F28D61-C2A6-670D-764C-2B7296924DFA}"/>
              </a:ext>
            </a:extLst>
          </p:cNvPr>
          <p:cNvSpPr>
            <a:spLocks noGrp="1"/>
          </p:cNvSpPr>
          <p:nvPr>
            <p:ph type="sldNum" sz="quarter" idx="12"/>
          </p:nvPr>
        </p:nvSpPr>
        <p:spPr/>
        <p:txBody>
          <a:bodyPr/>
          <a:lstStyle/>
          <a:p>
            <a:fld id="{B9097B9D-3A8D-48A6-98EE-2798A7397123}" type="slidenum">
              <a:rPr lang="en-BE" smtClean="0"/>
              <a:t>45</a:t>
            </a:fld>
            <a:endParaRPr lang="en-BE"/>
          </a:p>
        </p:txBody>
      </p:sp>
    </p:spTree>
    <p:extLst>
      <p:ext uri="{BB962C8B-B14F-4D97-AF65-F5344CB8AC3E}">
        <p14:creationId xmlns:p14="http://schemas.microsoft.com/office/powerpoint/2010/main" val="1684365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7B8E-17E4-5351-7256-D77F087261E3}"/>
              </a:ext>
            </a:extLst>
          </p:cNvPr>
          <p:cNvSpPr>
            <a:spLocks noGrp="1"/>
          </p:cNvSpPr>
          <p:nvPr>
            <p:ph type="title"/>
          </p:nvPr>
        </p:nvSpPr>
        <p:spPr/>
        <p:txBody>
          <a:bodyPr/>
          <a:lstStyle/>
          <a:p>
            <a:r>
              <a:rPr lang="en-GB" dirty="0"/>
              <a:t>Add capital and a shock on temperature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86051A-991B-9BC0-1767-4D0A7C248686}"/>
                  </a:ext>
                </a:extLst>
              </p:cNvPr>
              <p:cNvSpPr>
                <a:spLocks noGrp="1"/>
              </p:cNvSpPr>
              <p:nvPr>
                <p:ph idx="1"/>
              </p:nvPr>
            </p:nvSpPr>
            <p:spPr/>
            <p:txBody>
              <a:bodyPr>
                <a:normAutofit fontScale="85000" lnSpcReduction="20000"/>
              </a:bodyPr>
              <a:lstStyle/>
              <a:p>
                <a:r>
                  <a:rPr lang="en-GB" dirty="0"/>
                  <a:t>2 states: cumulative emissions S and </a:t>
                </a:r>
                <a:r>
                  <a:rPr lang="en-GB" dirty="0" err="1"/>
                  <a:t>kapital</a:t>
                </a:r>
                <a:r>
                  <a:rPr lang="en-GB" dirty="0"/>
                  <a:t> K</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𝑑𝑒𝑐𝑎𝑦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r>
                                <a:rPr lang="en-US" b="0" i="1" smtClean="0">
                                  <a:latin typeface="Cambria Math" panose="02040503050406030204" pitchFamily="18" charset="0"/>
                                </a:rPr>
                                <m:t>𝑒</m:t>
                              </m:r>
                            </m:e>
                          </m:groupChr>
                        </m:e>
                        <m:lim>
                          <m:r>
                            <a:rPr lang="en-US" b="0" i="1" smtClean="0">
                              <a:latin typeface="Cambria Math" panose="02040503050406030204" pitchFamily="18" charset="0"/>
                            </a:rPr>
                            <m:t>𝑠h𝑜𝑐𝑘</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rPr>
                            <m:t>𝜎</m:t>
                          </m:r>
                          <m:r>
                            <a:rPr lang="en-US" b="0" i="1" smtClean="0">
                              <a:latin typeface="Cambria Math" panose="02040503050406030204" pitchFamily="18" charset="0"/>
                            </a:rPr>
                            <m:t>)</m:t>
                          </m:r>
                        </m:lim>
                      </m:limLow>
                    </m:oMath>
                  </m:oMathPara>
                </a14:m>
                <a:endParaRPr lang="en-GB" dirty="0"/>
              </a:p>
              <a:p>
                <a:r>
                  <a:rPr lang="en-GB" dirty="0"/>
                  <a:t>2 decision variables: emissions E and investment I</a:t>
                </a:r>
              </a:p>
              <a:p>
                <a:r>
                  <a:rPr lang="en-GB" dirty="0"/>
                  <a:t>Aggregate consumption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𝐶</m:t>
                      </m:r>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sSub>
                                <m:sSubPr>
                                  <m:ctrlPr>
                                    <a:rPr lang="en-GB" b="0" i="1" smtClean="0">
                                      <a:latin typeface="Cambria Math" panose="02040503050406030204" pitchFamily="18" charset="0"/>
                                    </a:rPr>
                                  </m:ctrlPr>
                                </m:sSubPr>
                                <m:e>
                                  <m:r>
                                    <a:rPr lang="en-US" i="1">
                                      <a:latin typeface="Cambria Math" panose="02040503050406030204" pitchFamily="18" charset="0"/>
                                    </a:rPr>
                                    <m:t>𝐴</m:t>
                                  </m:r>
                                </m:e>
                                <m:sub>
                                  <m:r>
                                    <a:rPr lang="en-GB" b="0" i="1" smtClean="0">
                                      <a:latin typeface="Cambria Math" panose="02040503050406030204" pitchFamily="18" charset="0"/>
                                    </a:rPr>
                                    <m:t>0</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𝛼</m:t>
                                      </m:r>
                                    </m:e>
                                  </m:d>
                                  <m:r>
                                    <a:rPr lang="en-GB" b="0" i="1" smtClean="0">
                                      <a:latin typeface="Cambria Math" panose="02040503050406030204" pitchFamily="18" charset="0"/>
                                    </a:rPr>
                                    <m:t>𝑔𝑡</m:t>
                                  </m:r>
                                </m:sup>
                              </m:sSup>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1−</m:t>
                                  </m:r>
                                  <m:r>
                                    <a:rPr lang="en-US" i="1">
                                      <a:latin typeface="Cambria Math" panose="02040503050406030204" pitchFamily="18" charset="0"/>
                                    </a:rPr>
                                    <m:t>𝛼</m:t>
                                  </m:r>
                                </m:sup>
                              </m:sSup>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𝛼</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𝜙</m:t>
                                  </m:r>
                                  <m:r>
                                    <a:rPr lang="en-US" i="1">
                                      <a:latin typeface="Cambria Math" panose="02040503050406030204" pitchFamily="18" charset="0"/>
                                    </a:rPr>
                                    <m:t>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𝜑</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𝐸</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𝜁</m:t>
                                          </m:r>
                                        </m:e>
                                        <m:sup>
                                          <m:r>
                                            <a:rPr lang="en-US" b="0" i="1" smtClean="0">
                                              <a:latin typeface="Cambria Math" panose="02040503050406030204" pitchFamily="18" charset="0"/>
                                            </a:rPr>
                                            <m:t>2</m:t>
                                          </m:r>
                                        </m:sup>
                                      </m:sSup>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sup>
                              </m:sSup>
                            </m:e>
                          </m:groupChr>
                        </m:e>
                        <m:lim>
                          <m:r>
                            <a:rPr lang="en-US" b="0" i="1" smtClean="0">
                              <a:latin typeface="Cambria Math" panose="02040503050406030204" pitchFamily="18" charset="0"/>
                            </a:rPr>
                            <m:t>𝑃𝑟𝑜𝑑𝑢𝑐𝑡𝑖𝑜𝑛</m:t>
                          </m:r>
                        </m:lim>
                      </m:limLow>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b="0" dirty="0"/>
              </a:p>
              <a:p>
                <a:r>
                  <a:rPr lang="en-US" dirty="0"/>
                  <a:t>To avoid the value function to depend on t and to assure a steady state, we write the model in terms of capital, investment and consumption per unit of effective </a:t>
                </a:r>
                <a:r>
                  <a:rPr lang="en-US" dirty="0" err="1"/>
                  <a:t>labour</a:t>
                </a:r>
                <a:r>
                  <a:rPr lang="en-US" dirty="0"/>
                  <a:t>, for example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𝐾</m:t>
                        </m:r>
                      </m:num>
                      <m:den>
                        <m:r>
                          <a:rPr lang="en-GB" b="0" i="1" smtClean="0">
                            <a:latin typeface="Cambria Math" panose="02040503050406030204" pitchFamily="18" charset="0"/>
                          </a:rPr>
                          <m:t>𝐿</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𝑔𝑡</m:t>
                            </m:r>
                          </m:sup>
                        </m:sSup>
                      </m:den>
                    </m:f>
                  </m:oMath>
                </a14:m>
                <a:r>
                  <a:rPr lang="en-US" b="0" dirty="0"/>
                  <a:t>, with g the exogenous rate of </a:t>
                </a:r>
                <a:r>
                  <a:rPr lang="en-US" b="0" dirty="0" err="1"/>
                  <a:t>labour-saving</a:t>
                </a:r>
                <a:r>
                  <a:rPr lang="en-US" b="0" dirty="0"/>
                  <a:t> productivity growth. This will also give us a larger discount rate, helpful for convergence.</a:t>
                </a:r>
              </a:p>
              <a:p>
                <a:pPr marL="457200" lvl="1"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𝑐</m:t>
                      </m:r>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0</m:t>
                                  </m:r>
                                </m:sub>
                              </m:sSub>
                              <m:sSup>
                                <m:sSupPr>
                                  <m:ctrlPr>
                                    <a:rPr lang="en-US" i="1">
                                      <a:latin typeface="Cambria Math" panose="02040503050406030204" pitchFamily="18" charset="0"/>
                                    </a:rPr>
                                  </m:ctrlPr>
                                </m:sSupPr>
                                <m:e>
                                  <m:r>
                                    <a:rPr lang="en-GB" b="0" i="1" smtClean="0">
                                      <a:latin typeface="Cambria Math" panose="02040503050406030204" pitchFamily="18" charset="0"/>
                                    </a:rPr>
                                    <m:t>𝑘</m:t>
                                  </m:r>
                                </m:e>
                                <m:sup>
                                  <m:r>
                                    <a:rPr lang="en-US" i="1">
                                      <a:latin typeface="Cambria Math" panose="02040503050406030204" pitchFamily="18" charset="0"/>
                                    </a:rPr>
                                    <m:t>𝛼</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𝜙</m:t>
                                  </m:r>
                                  <m:r>
                                    <a:rPr lang="en-US" i="1">
                                      <a:latin typeface="Cambria Math" panose="02040503050406030204" pitchFamily="18" charset="0"/>
                                    </a:rPr>
                                    <m:t>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𝜑</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𝐸</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𝜁</m:t>
                                          </m:r>
                                        </m:e>
                                        <m:sup>
                                          <m:r>
                                            <a:rPr lang="en-US" b="0" i="1" smtClean="0">
                                              <a:latin typeface="Cambria Math" panose="02040503050406030204" pitchFamily="18" charset="0"/>
                                            </a:rPr>
                                            <m:t>2</m:t>
                                          </m:r>
                                        </m:sup>
                                      </m:sSup>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sup>
                              </m:sSup>
                            </m:e>
                          </m:groupChr>
                        </m:e>
                        <m:lim>
                          <m:r>
                            <a:rPr lang="en-US" b="0" i="1" smtClean="0">
                              <a:latin typeface="Cambria Math" panose="02040503050406030204" pitchFamily="18" charset="0"/>
                            </a:rPr>
                            <m:t>𝑃𝑟𝑜𝑑𝑢𝑐𝑡𝑖𝑜𝑛</m:t>
                          </m:r>
                        </m:lim>
                      </m:limLow>
                      <m:r>
                        <a:rPr lang="en-US" b="0" i="1" smtClean="0">
                          <a:latin typeface="Cambria Math" panose="02040503050406030204" pitchFamily="18" charset="0"/>
                        </a:rPr>
                        <m:t>−</m:t>
                      </m:r>
                      <m:r>
                        <a:rPr lang="en-GB" b="0" i="1" smtClean="0">
                          <a:latin typeface="Cambria Math" panose="02040503050406030204" pitchFamily="18" charset="0"/>
                        </a:rPr>
                        <m:t>𝑖</m:t>
                      </m:r>
                    </m:oMath>
                  </m:oMathPara>
                </a14:m>
                <a:endParaRPr lang="en-US" b="0" dirty="0"/>
              </a:p>
              <a:p>
                <a:r>
                  <a:rPr lang="en-US" b="0" dirty="0"/>
                  <a:t>Value function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0</m:t>
                        </m:r>
                      </m:sub>
                    </m:sSub>
                    <m:r>
                      <a:rPr lang="en-GB" b="0" i="1" smtClean="0">
                        <a:latin typeface="Cambria Math" panose="02040503050406030204" pitchFamily="18" charset="0"/>
                      </a:rPr>
                      <m:t>=</m:t>
                    </m:r>
                    <m:nary>
                      <m:naryPr>
                        <m:ctrlPr>
                          <a:rPr lang="en-GB" b="0" i="1" smtClean="0">
                            <a:latin typeface="Cambria Math" panose="02040503050406030204" pitchFamily="18" charset="0"/>
                          </a:rPr>
                        </m:ctrlPr>
                      </m:naryPr>
                      <m:sub>
                        <m:r>
                          <a:rPr lang="en-GB" b="0" i="1" smtClean="0">
                            <a:latin typeface="Cambria Math" panose="02040503050406030204" pitchFamily="18" charset="0"/>
                          </a:rPr>
                          <m:t>0</m:t>
                        </m:r>
                      </m:sub>
                      <m:sup>
                        <m:r>
                          <a:rPr lang="en-GB" b="0" i="1" smtClean="0">
                            <a:latin typeface="Cambria Math" panose="02040503050406030204" pitchFamily="18" charset="0"/>
                          </a:rPr>
                          <m:t>∞</m:t>
                        </m:r>
                      </m:sup>
                      <m:e>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𝛿</m:t>
                            </m:r>
                            <m:r>
                              <a:rPr lang="en-GB" b="0" i="1" smtClean="0">
                                <a:latin typeface="Cambria Math" panose="02040503050406030204" pitchFamily="18" charset="0"/>
                              </a:rPr>
                              <m:t>𝑡</m:t>
                            </m:r>
                          </m:sup>
                        </m:sSup>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0</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𝑛𝑡</m:t>
                            </m:r>
                          </m:sup>
                        </m:sSup>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𝐶</m:t>
                                    </m:r>
                                    <m:r>
                                      <m:rPr>
                                        <m:lit/>
                                      </m:rPr>
                                      <a:rPr lang="en-GB" b="0" i="1" smtClean="0">
                                        <a:latin typeface="Cambria Math" panose="02040503050406030204" pitchFamily="18" charset="0"/>
                                      </a:rPr>
                                      <m:t>/</m:t>
                                    </m:r>
                                    <m:r>
                                      <a:rPr lang="en-GB" b="0" i="1" smtClean="0">
                                        <a:latin typeface="Cambria Math" panose="02040503050406030204" pitchFamily="18" charset="0"/>
                                      </a:rPr>
                                      <m:t>𝐿</m:t>
                                    </m:r>
                                  </m:e>
                                </m:d>
                              </m:e>
                              <m:sup>
                                <m:r>
                                  <a:rPr lang="en-GB" b="0" i="1" smtClean="0">
                                    <a:latin typeface="Cambria Math" panose="02040503050406030204" pitchFamily="18" charset="0"/>
                                  </a:rPr>
                                  <m:t>1−</m:t>
                                </m:r>
                                <m:r>
                                  <a:rPr lang="en-GB" b="0" i="1" smtClean="0">
                                    <a:latin typeface="Cambria Math" panose="02040503050406030204" pitchFamily="18" charset="0"/>
                                  </a:rPr>
                                  <m:t>𝜂</m:t>
                                </m:r>
                              </m:sup>
                            </m:sSup>
                          </m:num>
                          <m:den>
                            <m:r>
                              <a:rPr lang="en-GB" b="0" i="1" smtClean="0">
                                <a:latin typeface="Cambria Math" panose="02040503050406030204" pitchFamily="18" charset="0"/>
                              </a:rPr>
                              <m:t>𝜂</m:t>
                            </m:r>
                            <m:r>
                              <a:rPr lang="en-GB" b="0" i="1" smtClean="0">
                                <a:latin typeface="Cambria Math" panose="02040503050406030204" pitchFamily="18" charset="0"/>
                              </a:rPr>
                              <m:t>−1</m:t>
                            </m:r>
                          </m:den>
                        </m:f>
                      </m:e>
                    </m:nary>
                    <m:r>
                      <a:rPr lang="en-GB" b="0" i="1" smtClean="0">
                        <a:latin typeface="Cambria Math" panose="02040503050406030204" pitchFamily="18" charset="0"/>
                      </a:rPr>
                      <m:t>=</m:t>
                    </m:r>
                    <m:nary>
                      <m:naryPr>
                        <m:ctrlPr>
                          <a:rPr lang="en-GB" i="1">
                            <a:latin typeface="Cambria Math" panose="02040503050406030204" pitchFamily="18" charset="0"/>
                          </a:rPr>
                        </m:ctrlPr>
                      </m:naryPr>
                      <m:sub>
                        <m:r>
                          <a:rPr lang="en-GB" i="1">
                            <a:latin typeface="Cambria Math" panose="02040503050406030204" pitchFamily="18" charset="0"/>
                          </a:rPr>
                          <m:t>0</m:t>
                        </m:r>
                      </m:sub>
                      <m:sup>
                        <m:r>
                          <a:rPr lang="en-GB" i="1">
                            <a:latin typeface="Cambria Math" panose="02040503050406030204" pitchFamily="18" charset="0"/>
                          </a:rPr>
                          <m:t>∞</m:t>
                        </m:r>
                      </m:sup>
                      <m:e>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limUpp>
                              <m:limUppPr>
                                <m:ctrlPr>
                                  <a:rPr lang="en-GB" i="1" smtClean="0">
                                    <a:latin typeface="Cambria Math" panose="02040503050406030204" pitchFamily="18" charset="0"/>
                                  </a:rPr>
                                </m:ctrlPr>
                              </m:limUppPr>
                              <m:e>
                                <m:groupChr>
                                  <m:groupChrPr>
                                    <m:chr m:val="⏞"/>
                                    <m:pos m:val="top"/>
                                    <m:vertJc m:val="bot"/>
                                    <m:ctrlPr>
                                      <a:rPr lang="en-GB" i="1" smtClean="0">
                                        <a:latin typeface="Cambria Math" panose="02040503050406030204" pitchFamily="18" charset="0"/>
                                      </a:rPr>
                                    </m:ctrlPr>
                                  </m:groupChrPr>
                                  <m:e>
                                    <m:r>
                                      <m:rPr>
                                        <m:brk/>
                                      </m:rPr>
                                      <a:rPr lang="en-GB" b="0" i="1" smtClean="0">
                                        <a:latin typeface="Cambria Math" panose="02040503050406030204" pitchFamily="18" charset="0"/>
                                      </a:rPr>
                                      <m:t>(</m:t>
                                    </m:r>
                                    <m:r>
                                      <a:rPr lang="en-GB" b="0" i="1" smtClean="0">
                                        <a:latin typeface="Cambria Math" panose="02040503050406030204" pitchFamily="18" charset="0"/>
                                      </a:rPr>
                                      <m:t>𝛿</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𝜂</m:t>
                                        </m:r>
                                        <m:r>
                                          <a:rPr lang="en-GB" b="0" i="1" smtClean="0">
                                            <a:latin typeface="Cambria Math" panose="02040503050406030204" pitchFamily="18" charset="0"/>
                                          </a:rPr>
                                          <m:t>−1</m:t>
                                        </m:r>
                                      </m:e>
                                    </m:d>
                                    <m:r>
                                      <a:rPr lang="en-GB" b="0" i="1" smtClean="0">
                                        <a:latin typeface="Cambria Math" panose="02040503050406030204" pitchFamily="18" charset="0"/>
                                      </a:rPr>
                                      <m:t>𝑔</m:t>
                                    </m:r>
                                    <m:r>
                                      <a:rPr lang="en-GB" b="0" i="1" smtClean="0">
                                        <a:latin typeface="Cambria Math" panose="02040503050406030204" pitchFamily="18" charset="0"/>
                                      </a:rPr>
                                      <m:t>)</m:t>
                                    </m:r>
                                  </m:e>
                                </m:groupChr>
                              </m:e>
                              <m:lim>
                                <m:r>
                                  <a:rPr lang="en-GB" b="0" i="1" smtClean="0">
                                    <a:latin typeface="Cambria Math" panose="02040503050406030204" pitchFamily="18" charset="0"/>
                                  </a:rPr>
                                  <m:t>𝑟</m:t>
                                </m:r>
                              </m:lim>
                            </m:limUpp>
                            <m:r>
                              <a:rPr lang="en-GB" i="1">
                                <a:latin typeface="Cambria Math" panose="02040503050406030204" pitchFamily="18" charset="0"/>
                              </a:rPr>
                              <m:t>𝑡</m:t>
                            </m:r>
                          </m:sup>
                        </m:sSup>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0</m:t>
                            </m:r>
                          </m:sub>
                        </m:sSub>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b="0" i="1" smtClean="0">
                                    <a:latin typeface="Cambria Math" panose="02040503050406030204" pitchFamily="18" charset="0"/>
                                  </a:rPr>
                                  <m:t>𝑐</m:t>
                                </m:r>
                              </m:e>
                              <m:sup>
                                <m:r>
                                  <a:rPr lang="en-GB" i="1">
                                    <a:latin typeface="Cambria Math" panose="02040503050406030204" pitchFamily="18" charset="0"/>
                                  </a:rPr>
                                  <m:t>1−</m:t>
                                </m:r>
                                <m:r>
                                  <a:rPr lang="en-GB" i="1">
                                    <a:latin typeface="Cambria Math" panose="02040503050406030204" pitchFamily="18" charset="0"/>
                                  </a:rPr>
                                  <m:t>𝜂</m:t>
                                </m:r>
                              </m:sup>
                            </m:sSup>
                          </m:num>
                          <m:den>
                            <m:r>
                              <a:rPr lang="en-GB" i="1">
                                <a:latin typeface="Cambria Math" panose="02040503050406030204" pitchFamily="18" charset="0"/>
                              </a:rPr>
                              <m:t>𝜂</m:t>
                            </m:r>
                            <m:r>
                              <a:rPr lang="en-GB" i="1">
                                <a:latin typeface="Cambria Math" panose="02040503050406030204" pitchFamily="18" charset="0"/>
                              </a:rPr>
                              <m:t>−1</m:t>
                            </m:r>
                          </m:den>
                        </m:f>
                      </m:e>
                    </m:nary>
                  </m:oMath>
                </a14:m>
                <a:endParaRPr lang="en-US" b="0" dirty="0"/>
              </a:p>
              <a:p>
                <a:r>
                  <a:rPr lang="en-GB" dirty="0"/>
                  <a:t>Bellman equation in discrete time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GB"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𝐸</m:t>
                              </m:r>
                              <m:r>
                                <a:rPr lang="en-US" b="0" i="1" smtClean="0">
                                  <a:latin typeface="Cambria Math" panose="02040503050406030204" pitchFamily="18" charset="0"/>
                                </a:rPr>
                                <m:t>,</m:t>
                              </m:r>
                              <m:r>
                                <a:rPr lang="en-GB" b="0" i="1" smtClean="0">
                                  <a:latin typeface="Cambria Math" panose="02040503050406030204" pitchFamily="18" charset="0"/>
                                </a:rPr>
                                <m:t>𝑖</m:t>
                              </m:r>
                            </m:lim>
                          </m:limLow>
                        </m:fName>
                        <m:e>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𝑟𝑡</m:t>
                              </m:r>
                            </m:sup>
                          </m:sSup>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e>
                      </m:func>
                    </m:oMath>
                  </m:oMathPara>
                </a14:m>
                <a:endParaRPr lang="en-GB" dirty="0"/>
              </a:p>
            </p:txBody>
          </p:sp>
        </mc:Choice>
        <mc:Fallback>
          <p:sp>
            <p:nvSpPr>
              <p:cNvPr id="3" name="Content Placeholder 2">
                <a:extLst>
                  <a:ext uri="{FF2B5EF4-FFF2-40B4-BE49-F238E27FC236}">
                    <a16:creationId xmlns:a16="http://schemas.microsoft.com/office/drawing/2014/main" id="{6F86051A-991B-9BC0-1767-4D0A7C248686}"/>
                  </a:ext>
                </a:extLst>
              </p:cNvPr>
              <p:cNvSpPr>
                <a:spLocks noGrp="1" noRot="1" noChangeAspect="1" noMove="1" noResize="1" noEditPoints="1" noAdjustHandles="1" noChangeArrowheads="1" noChangeShapeType="1" noTextEdit="1"/>
              </p:cNvSpPr>
              <p:nvPr>
                <p:ph idx="1"/>
              </p:nvPr>
            </p:nvSpPr>
            <p:spPr>
              <a:blipFill>
                <a:blip r:embed="rId3"/>
                <a:stretch>
                  <a:fillRect l="-113" t="-1236"/>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B951B78C-4930-63A4-589E-532346B9EC6E}"/>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511BE2F5-B3E1-FFE8-2749-C996B4A3F3F5}"/>
              </a:ext>
            </a:extLst>
          </p:cNvPr>
          <p:cNvSpPr>
            <a:spLocks noGrp="1"/>
          </p:cNvSpPr>
          <p:nvPr>
            <p:ph type="sldNum" sz="quarter" idx="12"/>
          </p:nvPr>
        </p:nvSpPr>
        <p:spPr/>
        <p:txBody>
          <a:bodyPr/>
          <a:lstStyle/>
          <a:p>
            <a:fld id="{B9097B9D-3A8D-48A6-98EE-2798A7397123}" type="slidenum">
              <a:rPr lang="en-BE" smtClean="0"/>
              <a:t>46</a:t>
            </a:fld>
            <a:endParaRPr lang="en-BE"/>
          </a:p>
        </p:txBody>
      </p:sp>
    </p:spTree>
    <p:extLst>
      <p:ext uri="{BB962C8B-B14F-4D97-AF65-F5344CB8AC3E}">
        <p14:creationId xmlns:p14="http://schemas.microsoft.com/office/powerpoint/2010/main" val="397871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1B25-3071-F4E3-D352-BB952D9B4F9D}"/>
              </a:ext>
            </a:extLst>
          </p:cNvPr>
          <p:cNvSpPr>
            <a:spLocks noGrp="1"/>
          </p:cNvSpPr>
          <p:nvPr>
            <p:ph type="title"/>
          </p:nvPr>
        </p:nvSpPr>
        <p:spPr/>
        <p:txBody>
          <a:bodyPr/>
          <a:lstStyle/>
          <a:p>
            <a:r>
              <a:rPr lang="en-GB" dirty="0"/>
              <a:t>Value function iteration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9F32088-7B07-DED1-8FBA-B7286274AED5}"/>
                  </a:ext>
                </a:extLst>
              </p:cNvPr>
              <p:cNvSpPr>
                <a:spLocks noGrp="1"/>
              </p:cNvSpPr>
              <p:nvPr>
                <p:ph idx="1"/>
              </p:nvPr>
            </p:nvSpPr>
            <p:spPr/>
            <p:txBody>
              <a:bodyPr>
                <a:normAutofit fontScale="77500" lnSpcReduction="20000"/>
              </a:bodyPr>
              <a:lstStyle/>
              <a:p>
                <a:r>
                  <a:rPr lang="en-GB" dirty="0"/>
                  <a:t>Make a grid of points, spanning the domain of k and S (including initial values and steady state)</a:t>
                </a:r>
              </a:p>
              <a:p>
                <a:r>
                  <a:rPr lang="en-GB" dirty="0"/>
                  <a:t>Approximate the value function by a polynomial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m:t>
                          </m:r>
                          <m:r>
                            <a:rPr lang="en-GB" b="0" i="1" smtClean="0">
                              <a:latin typeface="Cambria Math" panose="02040503050406030204" pitchFamily="18" charset="0"/>
                            </a:rPr>
                            <m:t>𝑘</m:t>
                          </m:r>
                        </m:e>
                      </m:d>
                      <m:r>
                        <a:rPr lang="en-US" b="0" i="0"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𝑏𝑆</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𝑑𝑘</m:t>
                      </m:r>
                      <m:r>
                        <a:rPr lang="en-US" b="0" i="1" smtClean="0">
                          <a:latin typeface="Cambria Math" panose="02040503050406030204" pitchFamily="18" charset="0"/>
                        </a:rPr>
                        <m:t>+</m:t>
                      </m:r>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GB" b="0" i="1" smtClean="0">
                              <a:latin typeface="Cambria Math" panose="02040503050406030204" pitchFamily="18" charset="0"/>
                            </a:rPr>
                            <m:t>𝑘</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𝑓𝑆𝑘</m:t>
                      </m:r>
                      <m:r>
                        <a:rPr lang="en-GB" b="0" i="1" smtClean="0">
                          <a:latin typeface="Cambria Math" panose="02040503050406030204" pitchFamily="18" charset="0"/>
                        </a:rPr>
                        <m:t>+</m:t>
                      </m:r>
                      <m:r>
                        <a:rPr lang="en-GB" b="0" i="1" smtClean="0">
                          <a:latin typeface="Cambria Math" panose="02040503050406030204" pitchFamily="18" charset="0"/>
                        </a:rPr>
                        <m:t>𝑔𝑆</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𝑘</m:t>
                          </m:r>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h</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𝑆</m:t>
                          </m:r>
                        </m:e>
                        <m:sup>
                          <m:r>
                            <a:rPr lang="en-GB" b="0" i="1" smtClean="0">
                              <a:latin typeface="Cambria Math" panose="02040503050406030204" pitchFamily="18" charset="0"/>
                            </a:rPr>
                            <m:t>2</m:t>
                          </m:r>
                        </m:sup>
                      </m:sSup>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𝑖</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𝑆</m:t>
                          </m:r>
                        </m:e>
                        <m:sup>
                          <m:r>
                            <a:rPr lang="en-GB" b="0" i="1" smtClean="0">
                              <a:latin typeface="Cambria Math" panose="02040503050406030204" pitchFamily="18" charset="0"/>
                            </a:rPr>
                            <m:t>2</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𝑘</m:t>
                          </m:r>
                        </m:e>
                        <m:sup>
                          <m:r>
                            <a:rPr lang="en-GB" b="0" i="1" smtClean="0">
                              <a:latin typeface="Cambria Math" panose="02040503050406030204" pitchFamily="18" charset="0"/>
                            </a:rPr>
                            <m:t>2</m:t>
                          </m:r>
                        </m:sup>
                      </m:sSup>
                    </m:oMath>
                  </m:oMathPara>
                </a14:m>
                <a:endParaRPr lang="en-GB" dirty="0"/>
              </a:p>
              <a:p>
                <a:pPr lvl="1"/>
                <a:r>
                  <a:rPr lang="en-GB" dirty="0"/>
                  <a:t>The example will use a polynomial to the power 6 for both dimensions, giving 36 coefficients. This can be fit exactly through a grid with 36 points. A Chebyshev polynomial is slightly different, you should think of it as a sum of </a:t>
                </a:r>
                <a:r>
                  <a:rPr lang="en-GB" dirty="0" err="1"/>
                  <a:t>cosinus</a:t>
                </a:r>
                <a:r>
                  <a:rPr lang="en-GB" dirty="0"/>
                  <a:t> functions with different frequency.</a:t>
                </a:r>
              </a:p>
              <a:p>
                <a:pPr lvl="1"/>
                <a:r>
                  <a:rPr lang="en-GB" dirty="0" err="1"/>
                  <a:t>Compecon</a:t>
                </a:r>
                <a:r>
                  <a:rPr lang="en-GB" dirty="0"/>
                  <a:t> also supports linear interpolation and splines. Another extension is neural nets (</a:t>
                </a:r>
                <a:r>
                  <a:rPr lang="en-GB" dirty="0" err="1"/>
                  <a:t>Scheidegger</a:t>
                </a:r>
                <a:r>
                  <a:rPr lang="en-GB" dirty="0"/>
                  <a:t> et al.)</a:t>
                </a:r>
              </a:p>
              <a:p>
                <a:r>
                  <a:rPr lang="en-GB" dirty="0"/>
                  <a:t>Algorithm: </a:t>
                </a:r>
              </a:p>
              <a:p>
                <a:pPr marL="400050" lvl="1" indent="0">
                  <a:buNone/>
                </a:pPr>
                <a:r>
                  <a:rPr lang="en-GB" sz="1700" dirty="0"/>
                  <a:t>	</a:t>
                </a:r>
                <a:r>
                  <a:rPr lang="en-GB" sz="1900" dirty="0"/>
                  <a:t>1. Start with a guess for the value function on each point of the grid (for example by using a linear quadratic approximation of the model). The guess corresponds to a set of parameters (</a:t>
                </a:r>
                <a:r>
                  <a:rPr lang="en-GB" sz="1900" dirty="0" err="1"/>
                  <a:t>abcdefghi</a:t>
                </a:r>
                <a:r>
                  <a:rPr lang="en-GB" sz="1900" dirty="0"/>
                  <a:t>) in the polynomial.</a:t>
                </a:r>
              </a:p>
              <a:p>
                <a:pPr marL="400050" lvl="1" indent="0">
                  <a:buNone/>
                </a:pPr>
                <a:r>
                  <a:rPr lang="en-GB" dirty="0"/>
                  <a:t>2. Calculate the Right Hand Side of Bellman equation (maximizing over </a:t>
                </a:r>
                <a14:m>
                  <m:oMath xmlns:m="http://schemas.openxmlformats.org/officeDocument/2006/math">
                    <m:r>
                      <a:rPr lang="en-GB" i="1" dirty="0" smtClean="0">
                        <a:latin typeface="Cambria Math" panose="02040503050406030204" pitchFamily="18" charset="0"/>
                      </a:rPr>
                      <m:t>𝐸</m:t>
                    </m:r>
                    <m:r>
                      <a:rPr lang="en-GB" i="1" dirty="0" err="1" smtClean="0">
                        <a:latin typeface="Cambria Math" panose="02040503050406030204" pitchFamily="18" charset="0"/>
                      </a:rPr>
                      <m:t>,</m:t>
                    </m:r>
                    <m:r>
                      <a:rPr lang="en-GB" i="1" dirty="0" err="1" smtClean="0">
                        <a:latin typeface="Cambria Math" panose="02040503050406030204" pitchFamily="18" charset="0"/>
                      </a:rPr>
                      <m:t>𝑖</m:t>
                    </m:r>
                  </m:oMath>
                </a14:m>
                <a:r>
                  <a:rPr lang="en-GB" dirty="0"/>
                  <a:t> on each point of the grid)</a:t>
                </a:r>
              </a:p>
              <a:p>
                <a:pPr marL="40005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GB"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𝐸</m:t>
                              </m:r>
                              <m:r>
                                <a:rPr lang="en-US" b="0" i="1" smtClean="0">
                                  <a:latin typeface="Cambria Math" panose="02040503050406030204" pitchFamily="18" charset="0"/>
                                </a:rPr>
                                <m:t>,</m:t>
                              </m:r>
                              <m:r>
                                <a:rPr lang="en-GB" b="0" i="1" smtClean="0">
                                  <a:latin typeface="Cambria Math" panose="02040503050406030204" pitchFamily="18" charset="0"/>
                                </a:rPr>
                                <m:t>𝑖</m:t>
                              </m:r>
                            </m:lim>
                          </m:limLow>
                        </m:fName>
                        <m:e>
                          <m:r>
                            <a:rPr lang="en-US" b="0" i="1" smtClean="0">
                              <a:latin typeface="Cambria Math" panose="02040503050406030204" pitchFamily="18" charset="0"/>
                            </a:rPr>
                            <m:t>{</m:t>
                          </m:r>
                          <m:limLow>
                            <m:limLowPr>
                              <m:ctrlPr>
                                <a:rPr lang="en-US" i="1">
                                  <a:latin typeface="Cambria Math" panose="02040503050406030204" pitchFamily="18" charset="0"/>
                                  <a:ea typeface="Cambria Math" panose="02040503050406030204" pitchFamily="18" charset="0"/>
                                </a:rPr>
                              </m:ctrlPr>
                            </m:limLowPr>
                            <m:e>
                              <m:groupChr>
                                <m:groupChrPr>
                                  <m:chr m:val="⏟"/>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𝑐</m:t>
                                      </m:r>
                                    </m:e>
                                  </m:d>
                                </m:e>
                              </m:groupChr>
                            </m:e>
                            <m:lim>
                              <m:r>
                                <a:rPr lang="en-US" i="1">
                                  <a:latin typeface="Cambria Math" panose="02040503050406030204" pitchFamily="18" charset="0"/>
                                  <a:ea typeface="Cambria Math" panose="02040503050406030204" pitchFamily="18" charset="0"/>
                                </a:rPr>
                                <m:t>𝑓𝑢𝑛𝑐𝑡𝑖𝑜𝑛</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𝑡</m:t>
                                  </m:r>
                                </m:sub>
                              </m:sSub>
                            </m:lim>
                          </m:limLow>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𝑟𝑡</m:t>
                              </m:r>
                            </m:sup>
                          </m:sSup>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limLow>
                            <m:limLowPr>
                              <m:ctrlPr>
                                <a:rPr lang="en-US" b="0" i="1" smtClean="0">
                                  <a:latin typeface="Cambria Math" panose="02040503050406030204" pitchFamily="18" charset="0"/>
                                  <a:ea typeface="Cambria Math" panose="02040503050406030204" pitchFamily="18" charset="0"/>
                                </a:rPr>
                              </m:ctrlPr>
                            </m:limLowPr>
                            <m:e>
                              <m:groupChr>
                                <m:groupChrPr>
                                  <m:chr m:val="⏟"/>
                                  <m:ctrlPr>
                                    <a:rPr lang="en-US" b="0" i="1" smtClean="0">
                                      <a:latin typeface="Cambria Math" panose="02040503050406030204" pitchFamily="18" charset="0"/>
                                      <a:ea typeface="Cambria Math" panose="02040503050406030204" pitchFamily="18" charset="0"/>
                                    </a:rPr>
                                  </m:ctrlPr>
                                </m:groupCh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e>
                              </m:groupChr>
                            </m:e>
                            <m:lim>
                              <m:r>
                                <a:rPr lang="en-US" b="0" i="1" smtClean="0">
                                  <a:latin typeface="Cambria Math" panose="02040503050406030204" pitchFamily="18" charset="0"/>
                                  <a:ea typeface="Cambria Math" panose="02040503050406030204" pitchFamily="18" charset="0"/>
                                </a:rPr>
                                <m:t>𝑓𝑢𝑛𝑐𝑡𝑖𝑜𝑛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𝑡</m:t>
                                  </m:r>
                                </m:sub>
                              </m:sSub>
                            </m:lim>
                          </m:limLow>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e>
                      </m:func>
                    </m:oMath>
                  </m:oMathPara>
                </a14:m>
                <a:endParaRPr lang="en-GB" dirty="0"/>
              </a:p>
              <a:p>
                <a:pPr marL="400050" lvl="1" indent="0">
                  <a:buNone/>
                </a:pPr>
                <a:r>
                  <a:rPr lang="en-GB" dirty="0"/>
                  <a:t>3. Update the value function (new parameters)</a:t>
                </a:r>
              </a:p>
              <a:p>
                <a:pPr marL="400050" lvl="1" indent="0">
                  <a:buNone/>
                </a:pPr>
                <a:r>
                  <a:rPr lang="en-GB" dirty="0"/>
                  <a:t>4. Go back to 2, unless error is small.</a:t>
                </a:r>
              </a:p>
              <a:p>
                <a:r>
                  <a:rPr lang="en-GB" dirty="0"/>
                  <a:t>The maximized emission and investment on each point of the grid is the policy function (a value on each node of the grid, not a polynomial). If you update the policy function only every n steps, it is called Optimistic Policy Iteration. Faster, not always more stable.</a:t>
                </a:r>
              </a:p>
              <a:p>
                <a:r>
                  <a:rPr lang="en-GB" dirty="0"/>
                  <a:t>Also possible to iterate over the policy function (Howard policy iteration aka Newton)</a:t>
                </a:r>
              </a:p>
              <a:p>
                <a:endParaRPr lang="en-GB" dirty="0"/>
              </a:p>
            </p:txBody>
          </p:sp>
        </mc:Choice>
        <mc:Fallback>
          <p:sp>
            <p:nvSpPr>
              <p:cNvPr id="3" name="Content Placeholder 2">
                <a:extLst>
                  <a:ext uri="{FF2B5EF4-FFF2-40B4-BE49-F238E27FC236}">
                    <a16:creationId xmlns:a16="http://schemas.microsoft.com/office/drawing/2014/main" id="{99F32088-7B07-DED1-8FBA-B7286274AED5}"/>
                  </a:ext>
                </a:extLst>
              </p:cNvPr>
              <p:cNvSpPr>
                <a:spLocks noGrp="1" noRot="1" noChangeAspect="1" noMove="1" noResize="1" noEditPoints="1" noAdjustHandles="1" noChangeArrowheads="1" noChangeShapeType="1" noTextEdit="1"/>
              </p:cNvSpPr>
              <p:nvPr>
                <p:ph idx="1"/>
              </p:nvPr>
            </p:nvSpPr>
            <p:spPr>
              <a:blipFill>
                <a:blip r:embed="rId2"/>
                <a:stretch>
                  <a:fillRect l="-57" t="-1236" r="-454"/>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55514604-E813-7B7F-E27F-F7761546C289}"/>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D11F190C-BFA5-16E8-19AD-7F738A71B981}"/>
              </a:ext>
            </a:extLst>
          </p:cNvPr>
          <p:cNvSpPr>
            <a:spLocks noGrp="1"/>
          </p:cNvSpPr>
          <p:nvPr>
            <p:ph type="sldNum" sz="quarter" idx="12"/>
          </p:nvPr>
        </p:nvSpPr>
        <p:spPr/>
        <p:txBody>
          <a:bodyPr/>
          <a:lstStyle/>
          <a:p>
            <a:fld id="{B9097B9D-3A8D-48A6-98EE-2798A7397123}" type="slidenum">
              <a:rPr lang="en-BE" smtClean="0"/>
              <a:t>47</a:t>
            </a:fld>
            <a:endParaRPr lang="en-BE"/>
          </a:p>
        </p:txBody>
      </p:sp>
    </p:spTree>
    <p:extLst>
      <p:ext uri="{BB962C8B-B14F-4D97-AF65-F5344CB8AC3E}">
        <p14:creationId xmlns:p14="http://schemas.microsoft.com/office/powerpoint/2010/main" val="202231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E985-E95A-9FC7-FAF0-05550F1ECAA2}"/>
              </a:ext>
            </a:extLst>
          </p:cNvPr>
          <p:cNvSpPr>
            <a:spLocks noGrp="1"/>
          </p:cNvSpPr>
          <p:nvPr>
            <p:ph type="title"/>
          </p:nvPr>
        </p:nvSpPr>
        <p:spPr/>
        <p:txBody>
          <a:bodyPr/>
          <a:lstStyle/>
          <a:p>
            <a:r>
              <a:rPr lang="en-US" dirty="0" err="1"/>
              <a:t>Compecon</a:t>
            </a:r>
            <a:r>
              <a:rPr lang="en-US" dirty="0"/>
              <a:t> toolbox</a:t>
            </a:r>
          </a:p>
        </p:txBody>
      </p:sp>
      <p:sp>
        <p:nvSpPr>
          <p:cNvPr id="3" name="Content Placeholder 2">
            <a:extLst>
              <a:ext uri="{FF2B5EF4-FFF2-40B4-BE49-F238E27FC236}">
                <a16:creationId xmlns:a16="http://schemas.microsoft.com/office/drawing/2014/main" id="{AA2EA0A9-77ED-D2AE-D62E-8C60F9AB2B2D}"/>
              </a:ext>
            </a:extLst>
          </p:cNvPr>
          <p:cNvSpPr>
            <a:spLocks noGrp="1"/>
          </p:cNvSpPr>
          <p:nvPr>
            <p:ph idx="1"/>
          </p:nvPr>
        </p:nvSpPr>
        <p:spPr/>
        <p:txBody>
          <a:bodyPr vert="horz" lIns="91440" tIns="45720" rIns="91440" bIns="45720" rtlCol="0" anchor="t">
            <a:normAutofit/>
          </a:bodyPr>
          <a:lstStyle/>
          <a:p>
            <a:r>
              <a:rPr lang="en-US" dirty="0"/>
              <a:t>Write function with 3 types of output</a:t>
            </a:r>
          </a:p>
          <a:p>
            <a:pPr>
              <a:buClr>
                <a:srgbClr val="8AD0D6"/>
              </a:buClr>
            </a:pPr>
            <a:r>
              <a:rPr lang="en-US" dirty="0"/>
              <a:t>Case 'b’: </a:t>
            </a:r>
          </a:p>
          <a:p>
            <a:pPr lvl="1">
              <a:buClr>
                <a:srgbClr val="8AD0D6"/>
              </a:buClr>
            </a:pPr>
            <a:r>
              <a:rPr lang="en-US" dirty="0"/>
              <a:t>Out1=lower bounds on decision </a:t>
            </a:r>
          </a:p>
          <a:p>
            <a:pPr lvl="1">
              <a:buClr>
                <a:srgbClr val="8AD0D6"/>
              </a:buClr>
            </a:pPr>
            <a:r>
              <a:rPr lang="en-US" dirty="0"/>
              <a:t>Out2=upper bounds on decision</a:t>
            </a:r>
          </a:p>
          <a:p>
            <a:pPr>
              <a:buClr>
                <a:srgbClr val="8AD0D6"/>
              </a:buClr>
            </a:pPr>
            <a:r>
              <a:rPr lang="en-US" dirty="0"/>
              <a:t>Case 'f'</a:t>
            </a:r>
          </a:p>
          <a:p>
            <a:pPr lvl="1">
              <a:buClr>
                <a:srgbClr val="8AD0D6"/>
              </a:buClr>
            </a:pPr>
            <a:r>
              <a:rPr lang="en-US" dirty="0"/>
              <a:t>Out1=utility</a:t>
            </a:r>
          </a:p>
          <a:p>
            <a:pPr lvl="1">
              <a:buClr>
                <a:srgbClr val="8AD0D6"/>
              </a:buClr>
            </a:pPr>
            <a:r>
              <a:rPr lang="en-US" dirty="0"/>
              <a:t>Out2=first derivatives </a:t>
            </a:r>
            <a:r>
              <a:rPr lang="en-US" dirty="0" err="1"/>
              <a:t>wrt</a:t>
            </a:r>
            <a:r>
              <a:rPr lang="en-US" dirty="0"/>
              <a:t> decision</a:t>
            </a:r>
          </a:p>
          <a:p>
            <a:pPr lvl="1">
              <a:buClr>
                <a:srgbClr val="8AD0D6"/>
              </a:buClr>
            </a:pPr>
            <a:r>
              <a:rPr lang="en-US" dirty="0"/>
              <a:t>Out3=second derivatives </a:t>
            </a:r>
            <a:r>
              <a:rPr lang="en-US" dirty="0" err="1"/>
              <a:t>wrt</a:t>
            </a:r>
            <a:r>
              <a:rPr lang="en-US" dirty="0"/>
              <a:t> decision</a:t>
            </a:r>
          </a:p>
          <a:p>
            <a:pPr>
              <a:buClr>
                <a:srgbClr val="8AD0D6"/>
              </a:buClr>
            </a:pPr>
            <a:r>
              <a:rPr lang="en-US" dirty="0"/>
              <a:t>Case 'g'</a:t>
            </a:r>
          </a:p>
          <a:p>
            <a:pPr lvl="1">
              <a:buClr>
                <a:srgbClr val="8AD0D6"/>
              </a:buClr>
            </a:pPr>
            <a:r>
              <a:rPr lang="en-US" dirty="0"/>
              <a:t>Out1=equations of motion (one per row (check))</a:t>
            </a:r>
          </a:p>
          <a:p>
            <a:pPr lvl="1">
              <a:buClr>
                <a:srgbClr val="8AD0D6"/>
              </a:buClr>
            </a:pPr>
            <a:r>
              <a:rPr lang="en-US" dirty="0"/>
              <a:t>Out2=first derivatives </a:t>
            </a:r>
            <a:r>
              <a:rPr lang="en-US" dirty="0" err="1"/>
              <a:t>wrt</a:t>
            </a:r>
            <a:r>
              <a:rPr lang="en-US" dirty="0"/>
              <a:t> decision </a:t>
            </a:r>
          </a:p>
          <a:p>
            <a:pPr lvl="1">
              <a:buClr>
                <a:srgbClr val="8AD0D6"/>
              </a:buClr>
            </a:pPr>
            <a:r>
              <a:rPr lang="en-US" dirty="0"/>
              <a:t>Out3=second derivatives </a:t>
            </a:r>
            <a:r>
              <a:rPr lang="en-US" dirty="0" err="1"/>
              <a:t>wrt</a:t>
            </a:r>
            <a:r>
              <a:rPr lang="en-US" dirty="0"/>
              <a:t> decision</a:t>
            </a:r>
          </a:p>
        </p:txBody>
      </p:sp>
      <p:sp>
        <p:nvSpPr>
          <p:cNvPr id="4" name="Footer Placeholder 3">
            <a:extLst>
              <a:ext uri="{FF2B5EF4-FFF2-40B4-BE49-F238E27FC236}">
                <a16:creationId xmlns:a16="http://schemas.microsoft.com/office/drawing/2014/main" id="{5B06692B-9AC8-790C-37D5-126E66668625}"/>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8D18374D-735A-4B55-295D-F3E3808A21F4}"/>
              </a:ext>
            </a:extLst>
          </p:cNvPr>
          <p:cNvSpPr>
            <a:spLocks noGrp="1"/>
          </p:cNvSpPr>
          <p:nvPr>
            <p:ph type="sldNum" sz="quarter" idx="12"/>
          </p:nvPr>
        </p:nvSpPr>
        <p:spPr/>
        <p:txBody>
          <a:bodyPr/>
          <a:lstStyle/>
          <a:p>
            <a:fld id="{B9097B9D-3A8D-48A6-98EE-2798A7397123}" type="slidenum">
              <a:rPr lang="en-BE" smtClean="0"/>
              <a:t>48</a:t>
            </a:fld>
            <a:endParaRPr lang="en-BE"/>
          </a:p>
        </p:txBody>
      </p:sp>
    </p:spTree>
    <p:extLst>
      <p:ext uri="{BB962C8B-B14F-4D97-AF65-F5344CB8AC3E}">
        <p14:creationId xmlns:p14="http://schemas.microsoft.com/office/powerpoint/2010/main" val="3731020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D258-7558-02B7-82E4-593D11B82EF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58CEF29-33F8-8A20-EC41-B3F2F2EF44EF}"/>
              </a:ext>
            </a:extLst>
          </p:cNvPr>
          <p:cNvSpPr>
            <a:spLocks noGrp="1"/>
          </p:cNvSpPr>
          <p:nvPr>
            <p:ph idx="1"/>
          </p:nvPr>
        </p:nvSpPr>
        <p:spPr/>
        <p:txBody>
          <a:bodyPr/>
          <a:lstStyle/>
          <a:p>
            <a:endParaRPr lang="en-GB"/>
          </a:p>
        </p:txBody>
      </p:sp>
      <p:sp>
        <p:nvSpPr>
          <p:cNvPr id="5" name="Slide Number Placeholder 4">
            <a:extLst>
              <a:ext uri="{FF2B5EF4-FFF2-40B4-BE49-F238E27FC236}">
                <a16:creationId xmlns:a16="http://schemas.microsoft.com/office/drawing/2014/main" id="{E9067F0B-8ECD-E70F-B2F2-1D00C7F227AD}"/>
              </a:ext>
            </a:extLst>
          </p:cNvPr>
          <p:cNvSpPr>
            <a:spLocks noGrp="1"/>
          </p:cNvSpPr>
          <p:nvPr>
            <p:ph type="sldNum" sz="quarter" idx="12"/>
          </p:nvPr>
        </p:nvSpPr>
        <p:spPr/>
        <p:txBody>
          <a:bodyPr/>
          <a:lstStyle/>
          <a:p>
            <a:fld id="{B9097B9D-3A8D-48A6-98EE-2798A7397123}" type="slidenum">
              <a:rPr lang="en-BE" smtClean="0"/>
              <a:t>49</a:t>
            </a:fld>
            <a:endParaRPr lang="en-BE"/>
          </a:p>
        </p:txBody>
      </p:sp>
      <p:pic>
        <p:nvPicPr>
          <p:cNvPr id="9" name="Picture 8">
            <a:extLst>
              <a:ext uri="{FF2B5EF4-FFF2-40B4-BE49-F238E27FC236}">
                <a16:creationId xmlns:a16="http://schemas.microsoft.com/office/drawing/2014/main" id="{115063D7-4EDD-DD1E-AABC-C38825801EEE}"/>
              </a:ext>
            </a:extLst>
          </p:cNvPr>
          <p:cNvPicPr>
            <a:picLocks noChangeAspect="1"/>
          </p:cNvPicPr>
          <p:nvPr/>
        </p:nvPicPr>
        <p:blipFill>
          <a:blip r:embed="rId2"/>
          <a:stretch>
            <a:fillRect/>
          </a:stretch>
        </p:blipFill>
        <p:spPr>
          <a:xfrm>
            <a:off x="1437625" y="394864"/>
            <a:ext cx="9316750" cy="6068272"/>
          </a:xfrm>
          <a:prstGeom prst="rect">
            <a:avLst/>
          </a:prstGeom>
        </p:spPr>
      </p:pic>
    </p:spTree>
    <p:extLst>
      <p:ext uri="{BB962C8B-B14F-4D97-AF65-F5344CB8AC3E}">
        <p14:creationId xmlns:p14="http://schemas.microsoft.com/office/powerpoint/2010/main" val="1286452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B6A6-2D58-4FCB-8979-97691D0A05DF}"/>
              </a:ext>
            </a:extLst>
          </p:cNvPr>
          <p:cNvSpPr>
            <a:spLocks noGrp="1"/>
          </p:cNvSpPr>
          <p:nvPr>
            <p:ph type="title"/>
          </p:nvPr>
        </p:nvSpPr>
        <p:spPr/>
        <p:txBody>
          <a:bodyPr/>
          <a:lstStyle/>
          <a:p>
            <a:r>
              <a:rPr lang="en-GB" dirty="0"/>
              <a:t>Warming is proportional to cumulative emissions</a:t>
            </a:r>
          </a:p>
        </p:txBody>
      </p:sp>
      <p:sp>
        <p:nvSpPr>
          <p:cNvPr id="3" name="Content Placeholder 2">
            <a:extLst>
              <a:ext uri="{FF2B5EF4-FFF2-40B4-BE49-F238E27FC236}">
                <a16:creationId xmlns:a16="http://schemas.microsoft.com/office/drawing/2014/main" id="{6B824454-4DB3-42C3-8F67-C1D7474F898D}"/>
              </a:ext>
            </a:extLst>
          </p:cNvPr>
          <p:cNvSpPr>
            <a:spLocks noGrp="1"/>
          </p:cNvSpPr>
          <p:nvPr>
            <p:ph idx="1"/>
          </p:nvPr>
        </p:nvSpPr>
        <p:spPr/>
        <p:txBody>
          <a:bodyPr>
            <a:normAutofit lnSpcReduction="10000"/>
          </a:bodyPr>
          <a:lstStyle/>
          <a:p>
            <a:r>
              <a:rPr lang="en-GB" dirty="0"/>
              <a:t>Dietz, van der Ploeg, Rezai, Venmans 2021.</a:t>
            </a:r>
          </a:p>
          <a:p>
            <a:r>
              <a:rPr lang="en-GB" dirty="0"/>
              <a:t>According to the leading science models, a pulse of emissions has a peak effect within the first decade. There is very little uncertainty about this rapid reaction.</a:t>
            </a:r>
          </a:p>
          <a:p>
            <a:r>
              <a:rPr lang="en-GB" dirty="0"/>
              <a:t>Thereafter, the warming effect is constant over many centuries. This is due to the interaction between the carbon absorption and thermal inertia</a:t>
            </a:r>
          </a:p>
          <a:p>
            <a:pPr lvl="1"/>
            <a:r>
              <a:rPr lang="en-GB" dirty="0"/>
              <a:t>In the first decades, most of the CO2 is still in the atmosphere (high flow of incoming energy), but it takes time to warm up (think of the thermal inertia of a pot of soup which warms slowly if you put a lighter below it)</a:t>
            </a:r>
          </a:p>
          <a:p>
            <a:pPr lvl="1"/>
            <a:r>
              <a:rPr lang="en-GB" dirty="0"/>
              <a:t>After a century, 50% of the CO2 is absorbed (less incoming energy), but the earth has had time to absorb the incoming extra energy.  </a:t>
            </a:r>
          </a:p>
          <a:p>
            <a:r>
              <a:rPr lang="en-GB" dirty="0"/>
              <a:t>Moreover, the impact response function today is very similar to the one in a hotter future because in the warmer future: </a:t>
            </a:r>
          </a:p>
          <a:p>
            <a:pPr lvl="1"/>
            <a:r>
              <a:rPr lang="en-GB" dirty="0"/>
              <a:t>At high atmospheric CO2 concentrations, extra CO2 has less effect on forcing (saturation of wavelengths)</a:t>
            </a:r>
          </a:p>
          <a:p>
            <a:pPr lvl="1"/>
            <a:r>
              <a:rPr lang="en-GB" dirty="0"/>
              <a:t>More acid and warmer oceans absorb CO2 slower, leaving it for longer in the atmosphere. (saturation of carbon sinks)</a:t>
            </a:r>
          </a:p>
        </p:txBody>
      </p:sp>
      <p:sp>
        <p:nvSpPr>
          <p:cNvPr id="4" name="Footer Placeholder 3">
            <a:extLst>
              <a:ext uri="{FF2B5EF4-FFF2-40B4-BE49-F238E27FC236}">
                <a16:creationId xmlns:a16="http://schemas.microsoft.com/office/drawing/2014/main" id="{B312BB30-18A9-40D1-9CB9-5ACD9EF735C1}"/>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76DF87DF-7A8B-4D94-9FD4-5B44D12FDE1A}"/>
              </a:ext>
            </a:extLst>
          </p:cNvPr>
          <p:cNvSpPr>
            <a:spLocks noGrp="1"/>
          </p:cNvSpPr>
          <p:nvPr>
            <p:ph type="sldNum" sz="quarter" idx="12"/>
          </p:nvPr>
        </p:nvSpPr>
        <p:spPr/>
        <p:txBody>
          <a:bodyPr/>
          <a:lstStyle/>
          <a:p>
            <a:fld id="{B9097B9D-3A8D-48A6-98EE-2798A7397123}" type="slidenum">
              <a:rPr lang="en-BE" smtClean="0"/>
              <a:t>5</a:t>
            </a:fld>
            <a:endParaRPr lang="en-BE"/>
          </a:p>
        </p:txBody>
      </p:sp>
    </p:spTree>
    <p:extLst>
      <p:ext uri="{BB962C8B-B14F-4D97-AF65-F5344CB8AC3E}">
        <p14:creationId xmlns:p14="http://schemas.microsoft.com/office/powerpoint/2010/main" val="212582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9090-84BF-0470-B731-A9A6838CD13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6895C3F-9930-1C96-33F8-86A9404064B7}"/>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09292D2C-DD8F-4EA9-BDA6-6F6E687D6431}"/>
              </a:ext>
            </a:extLst>
          </p:cNvPr>
          <p:cNvSpPr>
            <a:spLocks noGrp="1"/>
          </p:cNvSpPr>
          <p:nvPr>
            <p:ph type="ftr" sz="quarter" idx="4294967295"/>
          </p:nvPr>
        </p:nvSpPr>
        <p:spPr>
          <a:xfrm rot="5400000">
            <a:off x="9990664" y="3225298"/>
            <a:ext cx="3859795" cy="304801"/>
          </a:xfrm>
          <a:prstGeom prst="rect">
            <a:avLst/>
          </a:prstGeom>
        </p:spPr>
        <p:txBody>
          <a:bodyPr/>
          <a:lstStyle/>
          <a:p>
            <a:endParaRPr lang="en-BE" dirty="0"/>
          </a:p>
        </p:txBody>
      </p:sp>
      <p:sp>
        <p:nvSpPr>
          <p:cNvPr id="5" name="Slide Number Placeholder 4">
            <a:extLst>
              <a:ext uri="{FF2B5EF4-FFF2-40B4-BE49-F238E27FC236}">
                <a16:creationId xmlns:a16="http://schemas.microsoft.com/office/drawing/2014/main" id="{89F60636-7BD4-E5E8-A951-2F462A165617}"/>
              </a:ext>
            </a:extLst>
          </p:cNvPr>
          <p:cNvSpPr>
            <a:spLocks noGrp="1"/>
          </p:cNvSpPr>
          <p:nvPr>
            <p:ph type="sldNum" sz="quarter" idx="12"/>
          </p:nvPr>
        </p:nvSpPr>
        <p:spPr/>
        <p:txBody>
          <a:bodyPr/>
          <a:lstStyle/>
          <a:p>
            <a:fld id="{B9097B9D-3A8D-48A6-98EE-2798A7397123}" type="slidenum">
              <a:rPr lang="en-BE" smtClean="0"/>
              <a:t>50</a:t>
            </a:fld>
            <a:endParaRPr lang="en-BE"/>
          </a:p>
        </p:txBody>
      </p:sp>
      <p:pic>
        <p:nvPicPr>
          <p:cNvPr id="7" name="Picture 6">
            <a:extLst>
              <a:ext uri="{FF2B5EF4-FFF2-40B4-BE49-F238E27FC236}">
                <a16:creationId xmlns:a16="http://schemas.microsoft.com/office/drawing/2014/main" id="{35440DCD-4AA2-5C12-8E3B-4F27CC4E6D35}"/>
              </a:ext>
            </a:extLst>
          </p:cNvPr>
          <p:cNvPicPr>
            <a:picLocks noChangeAspect="1"/>
          </p:cNvPicPr>
          <p:nvPr/>
        </p:nvPicPr>
        <p:blipFill>
          <a:blip r:embed="rId2"/>
          <a:stretch>
            <a:fillRect/>
          </a:stretch>
        </p:blipFill>
        <p:spPr>
          <a:xfrm>
            <a:off x="1580584" y="0"/>
            <a:ext cx="9030832" cy="6858000"/>
          </a:xfrm>
          <a:prstGeom prst="rect">
            <a:avLst/>
          </a:prstGeom>
        </p:spPr>
      </p:pic>
    </p:spTree>
    <p:extLst>
      <p:ext uri="{BB962C8B-B14F-4D97-AF65-F5344CB8AC3E}">
        <p14:creationId xmlns:p14="http://schemas.microsoft.com/office/powerpoint/2010/main" val="1750699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8FBD-E8A9-53E0-16B4-E23002FE867F}"/>
              </a:ext>
            </a:extLst>
          </p:cNvPr>
          <p:cNvSpPr>
            <a:spLocks noGrp="1"/>
          </p:cNvSpPr>
          <p:nvPr>
            <p:ph type="title"/>
          </p:nvPr>
        </p:nvSpPr>
        <p:spPr/>
        <p:txBody>
          <a:bodyPr/>
          <a:lstStyle/>
          <a:p>
            <a:r>
              <a:rPr lang="en-GB" dirty="0"/>
              <a:t>Matrices and results</a:t>
            </a:r>
          </a:p>
        </p:txBody>
      </p:sp>
      <p:pic>
        <p:nvPicPr>
          <p:cNvPr id="9" name="Content Placeholder 8">
            <a:extLst>
              <a:ext uri="{FF2B5EF4-FFF2-40B4-BE49-F238E27FC236}">
                <a16:creationId xmlns:a16="http://schemas.microsoft.com/office/drawing/2014/main" id="{57254939-CDDB-9B2E-DD27-EA1AA91295A7}"/>
              </a:ext>
            </a:extLst>
          </p:cNvPr>
          <p:cNvPicPr>
            <a:picLocks noGrp="1" noChangeAspect="1"/>
          </p:cNvPicPr>
          <p:nvPr>
            <p:ph idx="1"/>
          </p:nvPr>
        </p:nvPicPr>
        <p:blipFill>
          <a:blip r:embed="rId2"/>
          <a:stretch>
            <a:fillRect/>
          </a:stretch>
        </p:blipFill>
        <p:spPr>
          <a:xfrm>
            <a:off x="1891307" y="1402707"/>
            <a:ext cx="1714739" cy="1781424"/>
          </a:xfrm>
        </p:spPr>
      </p:pic>
      <p:sp>
        <p:nvSpPr>
          <p:cNvPr id="4" name="Footer Placeholder 3">
            <a:extLst>
              <a:ext uri="{FF2B5EF4-FFF2-40B4-BE49-F238E27FC236}">
                <a16:creationId xmlns:a16="http://schemas.microsoft.com/office/drawing/2014/main" id="{D2701C4C-EC61-9D28-A7CD-A4C40847FC25}"/>
              </a:ext>
            </a:extLst>
          </p:cNvPr>
          <p:cNvSpPr>
            <a:spLocks noGrp="1"/>
          </p:cNvSpPr>
          <p:nvPr>
            <p:ph type="ftr" sz="quarter" idx="4294967295"/>
          </p:nvPr>
        </p:nvSpPr>
        <p:spPr>
          <a:xfrm rot="5400000">
            <a:off x="9990664" y="3225298"/>
            <a:ext cx="3859795" cy="304801"/>
          </a:xfrm>
          <a:prstGeom prst="rect">
            <a:avLst/>
          </a:prstGeom>
        </p:spPr>
        <p:txBody>
          <a:bodyPr/>
          <a:lstStyle/>
          <a:p>
            <a:r>
              <a:rPr lang="en-US" dirty="0"/>
              <a:t> | IAM &amp; uncertainty</a:t>
            </a:r>
            <a:endParaRPr lang="en-BE" dirty="0"/>
          </a:p>
        </p:txBody>
      </p:sp>
      <p:sp>
        <p:nvSpPr>
          <p:cNvPr id="5" name="Slide Number Placeholder 4">
            <a:extLst>
              <a:ext uri="{FF2B5EF4-FFF2-40B4-BE49-F238E27FC236}">
                <a16:creationId xmlns:a16="http://schemas.microsoft.com/office/drawing/2014/main" id="{DEEA38E3-B08B-EEC4-8CB0-EC712270A5A8}"/>
              </a:ext>
            </a:extLst>
          </p:cNvPr>
          <p:cNvSpPr>
            <a:spLocks noGrp="1"/>
          </p:cNvSpPr>
          <p:nvPr>
            <p:ph type="sldNum" sz="quarter" idx="12"/>
          </p:nvPr>
        </p:nvSpPr>
        <p:spPr/>
        <p:txBody>
          <a:bodyPr/>
          <a:lstStyle/>
          <a:p>
            <a:fld id="{B9097B9D-3A8D-48A6-98EE-2798A7397123}" type="slidenum">
              <a:rPr lang="en-BE" smtClean="0"/>
              <a:t>51</a:t>
            </a:fld>
            <a:endParaRPr lang="en-BE"/>
          </a:p>
        </p:txBody>
      </p:sp>
      <p:pic>
        <p:nvPicPr>
          <p:cNvPr id="7" name="Picture 6">
            <a:extLst>
              <a:ext uri="{FF2B5EF4-FFF2-40B4-BE49-F238E27FC236}">
                <a16:creationId xmlns:a16="http://schemas.microsoft.com/office/drawing/2014/main" id="{8967999D-AC09-6B5E-A4B0-170416A42A45}"/>
              </a:ext>
            </a:extLst>
          </p:cNvPr>
          <p:cNvPicPr>
            <a:picLocks noChangeAspect="1"/>
          </p:cNvPicPr>
          <p:nvPr/>
        </p:nvPicPr>
        <p:blipFill>
          <a:blip r:embed="rId3"/>
          <a:stretch>
            <a:fillRect/>
          </a:stretch>
        </p:blipFill>
        <p:spPr>
          <a:xfrm>
            <a:off x="398446" y="1369365"/>
            <a:ext cx="1362265" cy="1848108"/>
          </a:xfrm>
          <a:prstGeom prst="rect">
            <a:avLst/>
          </a:prstGeom>
        </p:spPr>
      </p:pic>
      <p:pic>
        <p:nvPicPr>
          <p:cNvPr id="11" name="Picture 10">
            <a:extLst>
              <a:ext uri="{FF2B5EF4-FFF2-40B4-BE49-F238E27FC236}">
                <a16:creationId xmlns:a16="http://schemas.microsoft.com/office/drawing/2014/main" id="{0D807441-06BC-398B-FC39-EFDC28852825}"/>
              </a:ext>
            </a:extLst>
          </p:cNvPr>
          <p:cNvPicPr>
            <a:picLocks noChangeAspect="1"/>
          </p:cNvPicPr>
          <p:nvPr/>
        </p:nvPicPr>
        <p:blipFill>
          <a:blip r:embed="rId4"/>
          <a:stretch>
            <a:fillRect/>
          </a:stretch>
        </p:blipFill>
        <p:spPr>
          <a:xfrm>
            <a:off x="3794582" y="783466"/>
            <a:ext cx="2000529" cy="5715798"/>
          </a:xfrm>
          <a:prstGeom prst="rect">
            <a:avLst/>
          </a:prstGeom>
        </p:spPr>
      </p:pic>
      <p:pic>
        <p:nvPicPr>
          <p:cNvPr id="13" name="Picture 12">
            <a:extLst>
              <a:ext uri="{FF2B5EF4-FFF2-40B4-BE49-F238E27FC236}">
                <a16:creationId xmlns:a16="http://schemas.microsoft.com/office/drawing/2014/main" id="{EE299839-E28C-747B-ABB8-AC0C24069E53}"/>
              </a:ext>
            </a:extLst>
          </p:cNvPr>
          <p:cNvPicPr>
            <a:picLocks noChangeAspect="1"/>
          </p:cNvPicPr>
          <p:nvPr/>
        </p:nvPicPr>
        <p:blipFill>
          <a:blip r:embed="rId5"/>
          <a:stretch>
            <a:fillRect/>
          </a:stretch>
        </p:blipFill>
        <p:spPr>
          <a:xfrm>
            <a:off x="5904195" y="1259783"/>
            <a:ext cx="6277851" cy="4763165"/>
          </a:xfrm>
          <a:prstGeom prst="rect">
            <a:avLst/>
          </a:prstGeom>
        </p:spPr>
      </p:pic>
    </p:spTree>
    <p:extLst>
      <p:ext uri="{BB962C8B-B14F-4D97-AF65-F5344CB8AC3E}">
        <p14:creationId xmlns:p14="http://schemas.microsoft.com/office/powerpoint/2010/main" val="524973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5E356-527C-487A-175C-B6B59904F8A6}"/>
              </a:ext>
            </a:extLst>
          </p:cNvPr>
          <p:cNvSpPr>
            <a:spLocks noGrp="1"/>
          </p:cNvSpPr>
          <p:nvPr>
            <p:ph type="title"/>
          </p:nvPr>
        </p:nvSpPr>
        <p:spPr/>
        <p:txBody>
          <a:bodyPr/>
          <a:lstStyle/>
          <a:p>
            <a:r>
              <a:rPr lang="en-GB" dirty="0"/>
              <a:t>Tips</a:t>
            </a:r>
          </a:p>
        </p:txBody>
      </p:sp>
      <p:sp>
        <p:nvSpPr>
          <p:cNvPr id="3" name="Content Placeholder 2">
            <a:extLst>
              <a:ext uri="{FF2B5EF4-FFF2-40B4-BE49-F238E27FC236}">
                <a16:creationId xmlns:a16="http://schemas.microsoft.com/office/drawing/2014/main" id="{39FC501F-7F3B-11A3-246E-724993188700}"/>
              </a:ext>
            </a:extLst>
          </p:cNvPr>
          <p:cNvSpPr>
            <a:spLocks noGrp="1"/>
          </p:cNvSpPr>
          <p:nvPr>
            <p:ph idx="1"/>
          </p:nvPr>
        </p:nvSpPr>
        <p:spPr/>
        <p:txBody>
          <a:bodyPr>
            <a:normAutofit fontScale="92500" lnSpcReduction="10000"/>
          </a:bodyPr>
          <a:lstStyle/>
          <a:p>
            <a:r>
              <a:rPr lang="en-GB" dirty="0"/>
              <a:t>Toolkit is available at </a:t>
            </a:r>
            <a:r>
              <a:rPr lang="en-GB" dirty="0">
                <a:hlinkClick r:id="rId2"/>
              </a:rPr>
              <a:t>https://github.com/PaulFackler/CompEcon</a:t>
            </a:r>
            <a:r>
              <a:rPr lang="en-GB" dirty="0"/>
              <a:t> </a:t>
            </a:r>
          </a:p>
          <a:p>
            <a:r>
              <a:rPr lang="en-GB" dirty="0"/>
              <a:t>The toolkit is explained in Fackler &amp; Miranda’s , </a:t>
            </a:r>
            <a:r>
              <a:rPr lang="en-GB" dirty="0">
                <a:hlinkClick r:id="rId3"/>
              </a:rPr>
              <a:t>https://mitpress.mit.edu/9780262633093/applied-computational-economics-and-finance/</a:t>
            </a:r>
            <a:r>
              <a:rPr lang="en-GB" dirty="0"/>
              <a:t> </a:t>
            </a:r>
          </a:p>
          <a:p>
            <a:r>
              <a:rPr lang="en-GB" dirty="0"/>
              <a:t>I made a few extensions </a:t>
            </a:r>
          </a:p>
          <a:p>
            <a:r>
              <a:rPr lang="en-GB" dirty="0" err="1"/>
              <a:t>dpsolveEZ</a:t>
            </a:r>
            <a:r>
              <a:rPr lang="en-GB" dirty="0"/>
              <a:t>: solves for Epstein-zin preferences</a:t>
            </a:r>
          </a:p>
          <a:p>
            <a:r>
              <a:rPr lang="en-GB" dirty="0" err="1"/>
              <a:t>dpsolveFV</a:t>
            </a:r>
            <a:r>
              <a:rPr lang="en-GB" dirty="0"/>
              <a:t> and </a:t>
            </a:r>
            <a:r>
              <a:rPr lang="en-GB" dirty="0" err="1"/>
              <a:t>dpsolveEZFV</a:t>
            </a:r>
            <a:r>
              <a:rPr lang="en-GB" dirty="0"/>
              <a:t>: </a:t>
            </a:r>
          </a:p>
          <a:p>
            <a:pPr lvl="1"/>
            <a:r>
              <a:rPr lang="en-GB" dirty="0"/>
              <a:t>allows for complete polynomials (leaving out the terms with highest sum of powers and using a least square fit to the grid instead of an exact fit)</a:t>
            </a:r>
          </a:p>
          <a:p>
            <a:pPr lvl="1"/>
            <a:r>
              <a:rPr lang="en-GB" dirty="0"/>
              <a:t>Allows to use Optimistic Policy Function iteration, (but does not converge easier)</a:t>
            </a:r>
          </a:p>
          <a:p>
            <a:pPr lvl="1"/>
            <a:r>
              <a:rPr lang="en-GB" dirty="0"/>
              <a:t>Allows to switch from </a:t>
            </a:r>
            <a:r>
              <a:rPr lang="en-GB" dirty="0" err="1"/>
              <a:t>funcit</a:t>
            </a:r>
            <a:r>
              <a:rPr lang="en-GB" dirty="0"/>
              <a:t> to newton when the error is sufficiently small</a:t>
            </a:r>
          </a:p>
          <a:p>
            <a:r>
              <a:rPr lang="en-GB" dirty="0"/>
              <a:t>Finding a good initial solution is key. Non-convergence is a very common problem. Start with a simpler model and use this solution as the initial guess for the more complicated solution. Take 10 intermediary models if needed.</a:t>
            </a:r>
          </a:p>
          <a:p>
            <a:r>
              <a:rPr lang="en-GB" dirty="0"/>
              <a:t>Be careful with shocks (especially jumps) that bring the state variable at time t+1 outside the grid. This is a common reason why  </a:t>
            </a:r>
          </a:p>
        </p:txBody>
      </p:sp>
      <p:sp>
        <p:nvSpPr>
          <p:cNvPr id="5" name="Slide Number Placeholder 4">
            <a:extLst>
              <a:ext uri="{FF2B5EF4-FFF2-40B4-BE49-F238E27FC236}">
                <a16:creationId xmlns:a16="http://schemas.microsoft.com/office/drawing/2014/main" id="{2CD3737F-1D0B-99C1-79E7-8F60A32771B1}"/>
              </a:ext>
            </a:extLst>
          </p:cNvPr>
          <p:cNvSpPr>
            <a:spLocks noGrp="1"/>
          </p:cNvSpPr>
          <p:nvPr>
            <p:ph type="sldNum" sz="quarter" idx="12"/>
          </p:nvPr>
        </p:nvSpPr>
        <p:spPr/>
        <p:txBody>
          <a:bodyPr/>
          <a:lstStyle/>
          <a:p>
            <a:fld id="{B9097B9D-3A8D-48A6-98EE-2798A7397123}" type="slidenum">
              <a:rPr lang="en-BE" smtClean="0"/>
              <a:t>52</a:t>
            </a:fld>
            <a:endParaRPr lang="en-BE"/>
          </a:p>
        </p:txBody>
      </p:sp>
    </p:spTree>
    <p:extLst>
      <p:ext uri="{BB962C8B-B14F-4D97-AF65-F5344CB8AC3E}">
        <p14:creationId xmlns:p14="http://schemas.microsoft.com/office/powerpoint/2010/main" val="1300080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8DB6-FAD0-E44B-D814-FF8675E521DF}"/>
              </a:ext>
            </a:extLst>
          </p:cNvPr>
          <p:cNvSpPr>
            <a:spLocks noGrp="1"/>
          </p:cNvSpPr>
          <p:nvPr>
            <p:ph type="title"/>
          </p:nvPr>
        </p:nvSpPr>
        <p:spPr/>
        <p:txBody>
          <a:bodyPr/>
          <a:lstStyle/>
          <a:p>
            <a:r>
              <a:rPr lang="en-GB" dirty="0"/>
              <a:t>Neural networks</a:t>
            </a:r>
          </a:p>
        </p:txBody>
      </p:sp>
      <p:sp>
        <p:nvSpPr>
          <p:cNvPr id="3" name="Content Placeholder 2">
            <a:extLst>
              <a:ext uri="{FF2B5EF4-FFF2-40B4-BE49-F238E27FC236}">
                <a16:creationId xmlns:a16="http://schemas.microsoft.com/office/drawing/2014/main" id="{038E5671-D34A-8A2F-3BAB-0DA805814DF8}"/>
              </a:ext>
            </a:extLst>
          </p:cNvPr>
          <p:cNvSpPr>
            <a:spLocks noGrp="1"/>
          </p:cNvSpPr>
          <p:nvPr>
            <p:ph idx="1"/>
          </p:nvPr>
        </p:nvSpPr>
        <p:spPr/>
        <p:txBody>
          <a:bodyPr>
            <a:normAutofit fontScale="92500"/>
          </a:bodyPr>
          <a:lstStyle/>
          <a:p>
            <a:r>
              <a:rPr lang="en-GB" dirty="0"/>
              <a:t>Instead of using a polynomial, use a neural net.</a:t>
            </a:r>
          </a:p>
          <a:p>
            <a:r>
              <a:rPr lang="en-GB" dirty="0"/>
              <a:t>Estimate the Policy function (decisions as a function of states) instead of Value function</a:t>
            </a:r>
          </a:p>
          <a:p>
            <a:r>
              <a:rPr lang="en-GB" dirty="0"/>
              <a:t>Instead of minimizing errors of the Bellman equation, minimize errors of </a:t>
            </a:r>
          </a:p>
          <a:p>
            <a:pPr lvl="1"/>
            <a:r>
              <a:rPr lang="en-GB" dirty="0"/>
              <a:t>First Order Conditions for maximizing the Bellman equation</a:t>
            </a:r>
          </a:p>
          <a:p>
            <a:pPr lvl="1"/>
            <a:r>
              <a:rPr lang="en-GB" dirty="0"/>
              <a:t>Euler equation combined with the equation of motion</a:t>
            </a:r>
          </a:p>
          <a:p>
            <a:r>
              <a:rPr lang="en-GB" dirty="0"/>
              <a:t>Instead of finding the solution to a fixed grid, sample randomly on the grid</a:t>
            </a:r>
          </a:p>
          <a:p>
            <a:r>
              <a:rPr lang="en-GB" dirty="0"/>
              <a:t>Work in Python, </a:t>
            </a:r>
            <a:r>
              <a:rPr lang="en-GB" dirty="0" err="1"/>
              <a:t>tensorflow</a:t>
            </a:r>
            <a:r>
              <a:rPr lang="en-GB" dirty="0"/>
              <a:t> (</a:t>
            </a:r>
            <a:r>
              <a:rPr lang="en-GB" dirty="0" err="1"/>
              <a:t>keras</a:t>
            </a:r>
            <a:r>
              <a:rPr lang="en-GB" dirty="0"/>
              <a:t>)</a:t>
            </a:r>
          </a:p>
          <a:p>
            <a:r>
              <a:rPr lang="en-GB" dirty="0" err="1"/>
              <a:t>Azinovic</a:t>
            </a:r>
            <a:r>
              <a:rPr lang="en-GB" dirty="0"/>
              <a:t>, M., </a:t>
            </a:r>
            <a:r>
              <a:rPr lang="en-GB" dirty="0" err="1"/>
              <a:t>Gaegauf</a:t>
            </a:r>
            <a:r>
              <a:rPr lang="en-GB" dirty="0"/>
              <a:t>, L., &amp; </a:t>
            </a:r>
            <a:r>
              <a:rPr lang="en-GB" dirty="0" err="1"/>
              <a:t>Scheidegger</a:t>
            </a:r>
            <a:r>
              <a:rPr lang="en-GB" dirty="0"/>
              <a:t>, S. (2022). Deep equilibrium nets. </a:t>
            </a:r>
            <a:r>
              <a:rPr lang="en-GB" i="1" dirty="0"/>
              <a:t>International Economic Review</a:t>
            </a:r>
            <a:r>
              <a:rPr lang="en-GB" dirty="0"/>
              <a:t>, </a:t>
            </a:r>
            <a:r>
              <a:rPr lang="en-GB" i="1" dirty="0"/>
              <a:t>63</a:t>
            </a:r>
            <a:r>
              <a:rPr lang="en-GB" dirty="0"/>
              <a:t>(4), 1471–1525. https://doi.org/10.1111/iere.12575</a:t>
            </a:r>
          </a:p>
          <a:p>
            <a:r>
              <a:rPr lang="en-GB" dirty="0" err="1"/>
              <a:t>Friedl</a:t>
            </a:r>
            <a:r>
              <a:rPr lang="en-GB" dirty="0"/>
              <a:t>, A., Kubler, F., </a:t>
            </a:r>
            <a:r>
              <a:rPr lang="en-GB" dirty="0" err="1"/>
              <a:t>Scheidegger</a:t>
            </a:r>
            <a:r>
              <a:rPr lang="en-GB" dirty="0"/>
              <a:t>, S., &amp; Usui, T. (2023). Deep Uncertainty Quantification : With an Application to Integrated Assessment Models. </a:t>
            </a:r>
            <a:r>
              <a:rPr lang="en-GB" i="1" dirty="0"/>
              <a:t>Working Paper</a:t>
            </a:r>
            <a:r>
              <a:rPr lang="en-GB" dirty="0"/>
              <a:t>.</a:t>
            </a:r>
          </a:p>
          <a:p>
            <a:r>
              <a:rPr lang="en-GB" dirty="0" err="1"/>
              <a:t>Folini</a:t>
            </a:r>
            <a:r>
              <a:rPr lang="en-GB" dirty="0"/>
              <a:t>, D., Kubler, F., Malova, A., &amp; </a:t>
            </a:r>
            <a:r>
              <a:rPr lang="en-GB" dirty="0" err="1"/>
              <a:t>Scheidegger</a:t>
            </a:r>
            <a:r>
              <a:rPr lang="en-GB" dirty="0"/>
              <a:t>, S. (2023). The climate in climate economics. </a:t>
            </a:r>
            <a:r>
              <a:rPr lang="en-GB" i="1" dirty="0"/>
              <a:t>SSRN Electronic Journal</a:t>
            </a:r>
            <a:r>
              <a:rPr lang="en-GB" dirty="0"/>
              <a:t>, 1–52. https://doi.org/10.2139/ssrn.3885021</a:t>
            </a:r>
          </a:p>
          <a:p>
            <a:pPr marL="0" indent="0">
              <a:buNone/>
            </a:pPr>
            <a:endParaRPr lang="en-GB" dirty="0"/>
          </a:p>
        </p:txBody>
      </p:sp>
      <p:sp>
        <p:nvSpPr>
          <p:cNvPr id="4" name="Slide Number Placeholder 3">
            <a:extLst>
              <a:ext uri="{FF2B5EF4-FFF2-40B4-BE49-F238E27FC236}">
                <a16:creationId xmlns:a16="http://schemas.microsoft.com/office/drawing/2014/main" id="{A4E5E19B-ED94-4DB9-0F78-F51BF276EA40}"/>
              </a:ext>
            </a:extLst>
          </p:cNvPr>
          <p:cNvSpPr>
            <a:spLocks noGrp="1"/>
          </p:cNvSpPr>
          <p:nvPr>
            <p:ph type="sldNum" sz="quarter" idx="12"/>
          </p:nvPr>
        </p:nvSpPr>
        <p:spPr/>
        <p:txBody>
          <a:bodyPr/>
          <a:lstStyle/>
          <a:p>
            <a:fld id="{B9097B9D-3A8D-48A6-98EE-2798A7397123}" type="slidenum">
              <a:rPr lang="en-BE" smtClean="0"/>
              <a:t>53</a:t>
            </a:fld>
            <a:endParaRPr lang="en-BE"/>
          </a:p>
        </p:txBody>
      </p:sp>
    </p:spTree>
    <p:extLst>
      <p:ext uri="{BB962C8B-B14F-4D97-AF65-F5344CB8AC3E}">
        <p14:creationId xmlns:p14="http://schemas.microsoft.com/office/powerpoint/2010/main" val="3083555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77E2-0FDC-D72D-7D43-7D35FA50A656}"/>
              </a:ext>
            </a:extLst>
          </p:cNvPr>
          <p:cNvSpPr>
            <a:spLocks noGrp="1"/>
          </p:cNvSpPr>
          <p:nvPr>
            <p:ph type="title"/>
          </p:nvPr>
        </p:nvSpPr>
        <p:spPr/>
        <p:txBody>
          <a:bodyPr/>
          <a:lstStyle/>
          <a:p>
            <a:r>
              <a:rPr lang="en-GB" dirty="0"/>
              <a:t>Insights from models under uncertainty</a:t>
            </a:r>
          </a:p>
        </p:txBody>
      </p:sp>
      <p:sp>
        <p:nvSpPr>
          <p:cNvPr id="3" name="Text Placeholder 2">
            <a:extLst>
              <a:ext uri="{FF2B5EF4-FFF2-40B4-BE49-F238E27FC236}">
                <a16:creationId xmlns:a16="http://schemas.microsoft.com/office/drawing/2014/main" id="{58CC09A4-E62E-B476-6D3C-E5E1FFA60721}"/>
              </a:ext>
            </a:extLst>
          </p:cNvPr>
          <p:cNvSpPr>
            <a:spLocks noGrp="1"/>
          </p:cNvSpPr>
          <p:nvPr>
            <p:ph type="body" idx="1"/>
          </p:nvPr>
        </p:nvSpPr>
        <p:spPr/>
        <p:txBody>
          <a:bodyPr/>
          <a:lstStyle/>
          <a:p>
            <a:endParaRPr lang="en-GB"/>
          </a:p>
        </p:txBody>
      </p:sp>
      <p:sp>
        <p:nvSpPr>
          <p:cNvPr id="5" name="Slide Number Placeholder 4">
            <a:extLst>
              <a:ext uri="{FF2B5EF4-FFF2-40B4-BE49-F238E27FC236}">
                <a16:creationId xmlns:a16="http://schemas.microsoft.com/office/drawing/2014/main" id="{F52D483F-13DD-F753-AF4B-77DCB0AB5023}"/>
              </a:ext>
            </a:extLst>
          </p:cNvPr>
          <p:cNvSpPr>
            <a:spLocks noGrp="1"/>
          </p:cNvSpPr>
          <p:nvPr>
            <p:ph type="sldNum" sz="quarter" idx="12"/>
          </p:nvPr>
        </p:nvSpPr>
        <p:spPr/>
        <p:txBody>
          <a:bodyPr/>
          <a:lstStyle/>
          <a:p>
            <a:fld id="{B9097B9D-3A8D-48A6-98EE-2798A7397123}" type="slidenum">
              <a:rPr lang="en-BE" smtClean="0"/>
              <a:t>54</a:t>
            </a:fld>
            <a:endParaRPr lang="en-BE"/>
          </a:p>
        </p:txBody>
      </p:sp>
    </p:spTree>
    <p:extLst>
      <p:ext uri="{BB962C8B-B14F-4D97-AF65-F5344CB8AC3E}">
        <p14:creationId xmlns:p14="http://schemas.microsoft.com/office/powerpoint/2010/main" val="2150809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6603-BC04-43CC-AC03-2AE32A355F60}"/>
              </a:ext>
            </a:extLst>
          </p:cNvPr>
          <p:cNvSpPr>
            <a:spLocks noGrp="1"/>
          </p:cNvSpPr>
          <p:nvPr>
            <p:ph type="title"/>
          </p:nvPr>
        </p:nvSpPr>
        <p:spPr/>
        <p:txBody>
          <a:bodyPr/>
          <a:lstStyle/>
          <a:p>
            <a:r>
              <a:rPr lang="en-GB" dirty="0"/>
              <a:t>Parameter sensitivity of DICE</a:t>
            </a:r>
          </a:p>
        </p:txBody>
      </p:sp>
      <p:sp>
        <p:nvSpPr>
          <p:cNvPr id="3" name="Text Placeholder 2">
            <a:extLst>
              <a:ext uri="{FF2B5EF4-FFF2-40B4-BE49-F238E27FC236}">
                <a16:creationId xmlns:a16="http://schemas.microsoft.com/office/drawing/2014/main" id="{0AB73539-D8D8-40D7-8736-D1C4B9C402F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7CFCDD5-31AF-4068-9CCD-7F533ED1B1A4}"/>
              </a:ext>
            </a:extLst>
          </p:cNvPr>
          <p:cNvSpPr>
            <a:spLocks noGrp="1"/>
          </p:cNvSpPr>
          <p:nvPr>
            <p:ph type="sldNum" sz="quarter" idx="12"/>
          </p:nvPr>
        </p:nvSpPr>
        <p:spPr/>
        <p:txBody>
          <a:bodyPr/>
          <a:lstStyle/>
          <a:p>
            <a:fld id="{B9097B9D-3A8D-48A6-98EE-2798A7397123}" type="slidenum">
              <a:rPr lang="en-BE" smtClean="0"/>
              <a:t>55</a:t>
            </a:fld>
            <a:endParaRPr lang="en-BE"/>
          </a:p>
        </p:txBody>
      </p:sp>
      <p:sp>
        <p:nvSpPr>
          <p:cNvPr id="5" name="Footer Placeholder 4">
            <a:extLst>
              <a:ext uri="{FF2B5EF4-FFF2-40B4-BE49-F238E27FC236}">
                <a16:creationId xmlns:a16="http://schemas.microsoft.com/office/drawing/2014/main" id="{FFC093E0-1966-4F28-8DEF-0D8CE32C7BFD}"/>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Tree>
    <p:extLst>
      <p:ext uri="{BB962C8B-B14F-4D97-AF65-F5344CB8AC3E}">
        <p14:creationId xmlns:p14="http://schemas.microsoft.com/office/powerpoint/2010/main" val="992202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C0C1-3120-438A-886D-30DDAD9CE86B}"/>
              </a:ext>
            </a:extLst>
          </p:cNvPr>
          <p:cNvSpPr>
            <a:spLocks noGrp="1"/>
          </p:cNvSpPr>
          <p:nvPr>
            <p:ph type="title"/>
          </p:nvPr>
        </p:nvSpPr>
        <p:spPr/>
        <p:txBody>
          <a:bodyPr/>
          <a:lstStyle/>
          <a:p>
            <a:r>
              <a:rPr lang="en-GB" dirty="0"/>
              <a:t>DICE </a:t>
            </a:r>
            <a:r>
              <a:rPr lang="en-GB" sz="2000" dirty="0"/>
              <a:t>(Nordhaus, 2016)</a:t>
            </a:r>
          </a:p>
        </p:txBody>
      </p:sp>
      <p:sp>
        <p:nvSpPr>
          <p:cNvPr id="3" name="Content Placeholder 2">
            <a:extLst>
              <a:ext uri="{FF2B5EF4-FFF2-40B4-BE49-F238E27FC236}">
                <a16:creationId xmlns:a16="http://schemas.microsoft.com/office/drawing/2014/main" id="{3ED6341E-115E-4B17-9261-C7B5CB40AC7A}"/>
              </a:ext>
            </a:extLst>
          </p:cNvPr>
          <p:cNvSpPr>
            <a:spLocks noGrp="1"/>
          </p:cNvSpPr>
          <p:nvPr>
            <p:ph idx="1"/>
          </p:nvPr>
        </p:nvSpPr>
        <p:spPr/>
        <p:txBody>
          <a:bodyPr/>
          <a:lstStyle/>
          <a:p>
            <a:pPr marL="0" indent="0">
              <a:buNone/>
            </a:pPr>
            <a:r>
              <a:rPr lang="en-GB" dirty="0"/>
              <a:t>Dice has a very similar structure as the model in </a:t>
            </a:r>
            <a:r>
              <a:rPr lang="en-GB" dirty="0" err="1"/>
              <a:t>Dietz&amp;Venmans</a:t>
            </a:r>
            <a:r>
              <a:rPr lang="en-GB" dirty="0"/>
              <a:t> 2019. </a:t>
            </a:r>
          </a:p>
          <a:p>
            <a:pPr marL="0" indent="0">
              <a:buNone/>
            </a:pPr>
            <a:r>
              <a:rPr lang="en-GB" dirty="0"/>
              <a:t>The main differences are:</a:t>
            </a:r>
          </a:p>
          <a:p>
            <a:r>
              <a:rPr lang="en-GB" dirty="0"/>
              <a:t>Not only emissions but also savings are optimized. Capital is input in a Cobb-Douglas production function. </a:t>
            </a:r>
          </a:p>
          <a:p>
            <a:r>
              <a:rPr lang="en-GB" dirty="0"/>
              <a:t>Carbon intensity of the economy is exogenously decreasing over time. This creates an incentive to postpone abatement. </a:t>
            </a:r>
          </a:p>
          <a:p>
            <a:r>
              <a:rPr lang="en-GB" dirty="0"/>
              <a:t>Marginal abatement cost function is convex (not linear)</a:t>
            </a:r>
          </a:p>
          <a:p>
            <a:r>
              <a:rPr lang="en-GB" dirty="0"/>
              <a:t>Damage function is very similar in shape, but ‘low damages’ in </a:t>
            </a:r>
            <a:r>
              <a:rPr lang="en-GB" dirty="0" err="1"/>
              <a:t>Dietz&amp;Venmans</a:t>
            </a:r>
            <a:r>
              <a:rPr lang="en-GB" dirty="0"/>
              <a:t> correspond to the central estimate in DICE.</a:t>
            </a:r>
          </a:p>
          <a:p>
            <a:r>
              <a:rPr lang="en-GB" dirty="0"/>
              <a:t>The climate module of the 2016 model has a delay of 50 years between emissions and peak warming, this has been corrected in the latest model.</a:t>
            </a:r>
          </a:p>
          <a:p>
            <a:endParaRPr lang="en-GB" dirty="0"/>
          </a:p>
        </p:txBody>
      </p:sp>
      <p:sp>
        <p:nvSpPr>
          <p:cNvPr id="4" name="Footer Placeholder 3">
            <a:extLst>
              <a:ext uri="{FF2B5EF4-FFF2-40B4-BE49-F238E27FC236}">
                <a16:creationId xmlns:a16="http://schemas.microsoft.com/office/drawing/2014/main" id="{07A2364B-9CB3-4D74-84D2-154A829B19A0}"/>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852785DB-6A91-4C4D-9E61-5F0365DA95A4}"/>
              </a:ext>
            </a:extLst>
          </p:cNvPr>
          <p:cNvSpPr>
            <a:spLocks noGrp="1"/>
          </p:cNvSpPr>
          <p:nvPr>
            <p:ph type="sldNum" sz="quarter" idx="12"/>
          </p:nvPr>
        </p:nvSpPr>
        <p:spPr/>
        <p:txBody>
          <a:bodyPr/>
          <a:lstStyle/>
          <a:p>
            <a:fld id="{B9097B9D-3A8D-48A6-98EE-2798A7397123}" type="slidenum">
              <a:rPr lang="en-BE" smtClean="0"/>
              <a:t>56</a:t>
            </a:fld>
            <a:endParaRPr lang="en-BE"/>
          </a:p>
        </p:txBody>
      </p:sp>
    </p:spTree>
    <p:extLst>
      <p:ext uri="{BB962C8B-B14F-4D97-AF65-F5344CB8AC3E}">
        <p14:creationId xmlns:p14="http://schemas.microsoft.com/office/powerpoint/2010/main" val="91485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BBA6-73DD-4840-B241-C8D30607B331}"/>
              </a:ext>
            </a:extLst>
          </p:cNvPr>
          <p:cNvSpPr>
            <a:spLocks noGrp="1"/>
          </p:cNvSpPr>
          <p:nvPr>
            <p:ph type="title"/>
          </p:nvPr>
        </p:nvSpPr>
        <p:spPr/>
        <p:txBody>
          <a:bodyPr/>
          <a:lstStyle/>
          <a:p>
            <a:r>
              <a:rPr lang="en-GB" dirty="0" err="1"/>
              <a:t>Hänsel</a:t>
            </a:r>
            <a:r>
              <a:rPr lang="en-GB" dirty="0"/>
              <a:t> et al. (2020): Updating DICE</a:t>
            </a:r>
          </a:p>
        </p:txBody>
      </p:sp>
      <p:sp>
        <p:nvSpPr>
          <p:cNvPr id="3" name="Content Placeholder 2">
            <a:extLst>
              <a:ext uri="{FF2B5EF4-FFF2-40B4-BE49-F238E27FC236}">
                <a16:creationId xmlns:a16="http://schemas.microsoft.com/office/drawing/2014/main" id="{0D88BA6E-4A62-4BB2-A8ED-1C4926D3046A}"/>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E71FD270-366C-4799-9926-3D1180570893}"/>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1A0AF630-0857-4B85-B8E3-2831E84AC970}"/>
              </a:ext>
            </a:extLst>
          </p:cNvPr>
          <p:cNvSpPr>
            <a:spLocks noGrp="1"/>
          </p:cNvSpPr>
          <p:nvPr>
            <p:ph type="sldNum" sz="quarter" idx="12"/>
          </p:nvPr>
        </p:nvSpPr>
        <p:spPr/>
        <p:txBody>
          <a:bodyPr/>
          <a:lstStyle/>
          <a:p>
            <a:fld id="{B9097B9D-3A8D-48A6-98EE-2798A7397123}" type="slidenum">
              <a:rPr lang="en-BE" smtClean="0"/>
              <a:t>57</a:t>
            </a:fld>
            <a:endParaRPr lang="en-BE"/>
          </a:p>
        </p:txBody>
      </p:sp>
      <p:pic>
        <p:nvPicPr>
          <p:cNvPr id="7" name="Picture 6">
            <a:extLst>
              <a:ext uri="{FF2B5EF4-FFF2-40B4-BE49-F238E27FC236}">
                <a16:creationId xmlns:a16="http://schemas.microsoft.com/office/drawing/2014/main" id="{26D8C853-34B4-4096-8648-5850E89D0470}"/>
              </a:ext>
            </a:extLst>
          </p:cNvPr>
          <p:cNvPicPr>
            <a:picLocks noChangeAspect="1"/>
          </p:cNvPicPr>
          <p:nvPr/>
        </p:nvPicPr>
        <p:blipFill>
          <a:blip r:embed="rId2"/>
          <a:stretch>
            <a:fillRect/>
          </a:stretch>
        </p:blipFill>
        <p:spPr>
          <a:xfrm>
            <a:off x="639440" y="1021201"/>
            <a:ext cx="10328856" cy="5364051"/>
          </a:xfrm>
          <a:prstGeom prst="rect">
            <a:avLst/>
          </a:prstGeom>
        </p:spPr>
      </p:pic>
      <p:sp>
        <p:nvSpPr>
          <p:cNvPr id="9" name="TextBox 8">
            <a:extLst>
              <a:ext uri="{FF2B5EF4-FFF2-40B4-BE49-F238E27FC236}">
                <a16:creationId xmlns:a16="http://schemas.microsoft.com/office/drawing/2014/main" id="{33AA313E-A5D6-48A8-BAA8-9A9D4DC8A941}"/>
              </a:ext>
            </a:extLst>
          </p:cNvPr>
          <p:cNvSpPr txBox="1"/>
          <p:nvPr/>
        </p:nvSpPr>
        <p:spPr>
          <a:xfrm>
            <a:off x="639440" y="6584457"/>
            <a:ext cx="7740989" cy="276999"/>
          </a:xfrm>
          <a:prstGeom prst="rect">
            <a:avLst/>
          </a:prstGeom>
          <a:noFill/>
        </p:spPr>
        <p:txBody>
          <a:bodyPr wrap="square" rtlCol="0">
            <a:spAutoFit/>
          </a:bodyPr>
          <a:lstStyle/>
          <a:p>
            <a:r>
              <a:rPr lang="en-GB" sz="1200" dirty="0"/>
              <a:t>EBM=energy balance model: delay between forcing and warming.</a:t>
            </a:r>
          </a:p>
        </p:txBody>
      </p:sp>
    </p:spTree>
    <p:extLst>
      <p:ext uri="{BB962C8B-B14F-4D97-AF65-F5344CB8AC3E}">
        <p14:creationId xmlns:p14="http://schemas.microsoft.com/office/powerpoint/2010/main" val="2019103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173A-BF34-4413-B51E-CBD09EEC7DC4}"/>
              </a:ext>
            </a:extLst>
          </p:cNvPr>
          <p:cNvSpPr>
            <a:spLocks noGrp="1"/>
          </p:cNvSpPr>
          <p:nvPr>
            <p:ph type="title"/>
          </p:nvPr>
        </p:nvSpPr>
        <p:spPr/>
        <p:txBody>
          <a:bodyPr/>
          <a:lstStyle/>
          <a:p>
            <a:r>
              <a:rPr lang="en-GB" dirty="0" err="1"/>
              <a:t>Hänsel</a:t>
            </a:r>
            <a:r>
              <a:rPr lang="en-GB" dirty="0"/>
              <a:t> et al. (2020)</a:t>
            </a:r>
          </a:p>
        </p:txBody>
      </p:sp>
      <p:sp>
        <p:nvSpPr>
          <p:cNvPr id="3" name="Content Placeholder 2">
            <a:extLst>
              <a:ext uri="{FF2B5EF4-FFF2-40B4-BE49-F238E27FC236}">
                <a16:creationId xmlns:a16="http://schemas.microsoft.com/office/drawing/2014/main" id="{537E17D1-316B-43C1-8D9B-66BC797F31C8}"/>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D947E2EC-61DB-4EC8-9EF9-F5173948B8F5}"/>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EE9DEFB3-580B-4DE8-BB95-B777F5994B5D}"/>
              </a:ext>
            </a:extLst>
          </p:cNvPr>
          <p:cNvSpPr>
            <a:spLocks noGrp="1"/>
          </p:cNvSpPr>
          <p:nvPr>
            <p:ph type="sldNum" sz="quarter" idx="12"/>
          </p:nvPr>
        </p:nvSpPr>
        <p:spPr/>
        <p:txBody>
          <a:bodyPr/>
          <a:lstStyle/>
          <a:p>
            <a:fld id="{B9097B9D-3A8D-48A6-98EE-2798A7397123}" type="slidenum">
              <a:rPr lang="en-BE" smtClean="0"/>
              <a:t>58</a:t>
            </a:fld>
            <a:endParaRPr lang="en-BE"/>
          </a:p>
        </p:txBody>
      </p:sp>
      <p:pic>
        <p:nvPicPr>
          <p:cNvPr id="7" name="Picture 6">
            <a:extLst>
              <a:ext uri="{FF2B5EF4-FFF2-40B4-BE49-F238E27FC236}">
                <a16:creationId xmlns:a16="http://schemas.microsoft.com/office/drawing/2014/main" id="{1D7E793F-13A6-46FF-8B7E-832E0ED3CB92}"/>
              </a:ext>
            </a:extLst>
          </p:cNvPr>
          <p:cNvPicPr>
            <a:picLocks noChangeAspect="1"/>
          </p:cNvPicPr>
          <p:nvPr/>
        </p:nvPicPr>
        <p:blipFill>
          <a:blip r:embed="rId2"/>
          <a:stretch>
            <a:fillRect/>
          </a:stretch>
        </p:blipFill>
        <p:spPr>
          <a:xfrm>
            <a:off x="0" y="1029677"/>
            <a:ext cx="12192000" cy="4798646"/>
          </a:xfrm>
          <a:prstGeom prst="rect">
            <a:avLst/>
          </a:prstGeom>
        </p:spPr>
      </p:pic>
      <p:sp>
        <p:nvSpPr>
          <p:cNvPr id="6" name="TextBox 5">
            <a:extLst>
              <a:ext uri="{FF2B5EF4-FFF2-40B4-BE49-F238E27FC236}">
                <a16:creationId xmlns:a16="http://schemas.microsoft.com/office/drawing/2014/main" id="{E93FCC08-0678-4FAB-8D47-F8B36E519E5C}"/>
              </a:ext>
            </a:extLst>
          </p:cNvPr>
          <p:cNvSpPr txBox="1"/>
          <p:nvPr/>
        </p:nvSpPr>
        <p:spPr>
          <a:xfrm>
            <a:off x="179109" y="6438507"/>
            <a:ext cx="4637988" cy="369332"/>
          </a:xfrm>
          <a:prstGeom prst="rect">
            <a:avLst/>
          </a:prstGeom>
          <a:noFill/>
        </p:spPr>
        <p:txBody>
          <a:bodyPr wrap="square" rtlCol="0">
            <a:spAutoFit/>
          </a:bodyPr>
          <a:lstStyle/>
          <a:p>
            <a:r>
              <a:rPr lang="en-GB" dirty="0"/>
              <a:t>EBM=Energy Balance Model. </a:t>
            </a:r>
          </a:p>
        </p:txBody>
      </p:sp>
    </p:spTree>
    <p:extLst>
      <p:ext uri="{BB962C8B-B14F-4D97-AF65-F5344CB8AC3E}">
        <p14:creationId xmlns:p14="http://schemas.microsoft.com/office/powerpoint/2010/main" val="1658285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D543-2B35-46D7-9133-B1D9ED0034E4}"/>
              </a:ext>
            </a:extLst>
          </p:cNvPr>
          <p:cNvSpPr>
            <a:spLocks noGrp="1"/>
          </p:cNvSpPr>
          <p:nvPr>
            <p:ph type="title"/>
          </p:nvPr>
        </p:nvSpPr>
        <p:spPr/>
        <p:txBody>
          <a:bodyPr/>
          <a:lstStyle/>
          <a:p>
            <a:r>
              <a:rPr lang="en-GB" dirty="0" err="1"/>
              <a:t>Hänsel</a:t>
            </a:r>
            <a:r>
              <a:rPr lang="en-GB" dirty="0"/>
              <a:t> et al. </a:t>
            </a:r>
          </a:p>
        </p:txBody>
      </p:sp>
      <p:sp>
        <p:nvSpPr>
          <p:cNvPr id="3" name="Content Placeholder 2">
            <a:extLst>
              <a:ext uri="{FF2B5EF4-FFF2-40B4-BE49-F238E27FC236}">
                <a16:creationId xmlns:a16="http://schemas.microsoft.com/office/drawing/2014/main" id="{EAC60AF3-EE80-417B-B10C-4ECE6CFE40C1}"/>
              </a:ext>
            </a:extLst>
          </p:cNvPr>
          <p:cNvSpPr>
            <a:spLocks noGrp="1"/>
          </p:cNvSpPr>
          <p:nvPr>
            <p:ph idx="1"/>
          </p:nvPr>
        </p:nvSpPr>
        <p:spPr>
          <a:xfrm>
            <a:off x="639439" y="1220406"/>
            <a:ext cx="3581269" cy="5424992"/>
          </a:xfrm>
        </p:spPr>
        <p:txBody>
          <a:bodyPr>
            <a:normAutofit/>
          </a:bodyPr>
          <a:lstStyle/>
          <a:p>
            <a:pPr marL="0" indent="0">
              <a:buNone/>
            </a:pPr>
            <a:r>
              <a:rPr lang="en-GB" dirty="0"/>
              <a:t>Carbon prices in 2020</a:t>
            </a:r>
          </a:p>
          <a:p>
            <a:r>
              <a:rPr lang="en-GB" sz="1600" dirty="0"/>
              <a:t>Original Dice 40$/tCO2</a:t>
            </a:r>
          </a:p>
          <a:p>
            <a:r>
              <a:rPr lang="en-GB" sz="1600" dirty="0"/>
              <a:t>Updated DICE with r=5%. 82$/tCO2</a:t>
            </a:r>
          </a:p>
          <a:p>
            <a:r>
              <a:rPr lang="en-GB" sz="1600" dirty="0"/>
              <a:t>Run updated DICE 184 times with different discount rates of experts and take mean of the price in 2015: 101$/tCO2</a:t>
            </a:r>
          </a:p>
          <a:p>
            <a:r>
              <a:rPr lang="en-GB" sz="1600" dirty="0"/>
              <a:t>Run updated DICE once with r=2,5% (mean discount rate of experts): 208$/tCO2</a:t>
            </a:r>
          </a:p>
          <a:p>
            <a:endParaRPr lang="en-GB" sz="1600" dirty="0"/>
          </a:p>
        </p:txBody>
      </p:sp>
      <p:sp>
        <p:nvSpPr>
          <p:cNvPr id="4" name="Footer Placeholder 3">
            <a:extLst>
              <a:ext uri="{FF2B5EF4-FFF2-40B4-BE49-F238E27FC236}">
                <a16:creationId xmlns:a16="http://schemas.microsoft.com/office/drawing/2014/main" id="{5CB0F2AB-036D-41BF-A352-BF8E35533480}"/>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87BFA1FC-C9EA-4DF5-84C9-E1FBE73BC47E}"/>
              </a:ext>
            </a:extLst>
          </p:cNvPr>
          <p:cNvSpPr>
            <a:spLocks noGrp="1"/>
          </p:cNvSpPr>
          <p:nvPr>
            <p:ph type="sldNum" sz="quarter" idx="12"/>
          </p:nvPr>
        </p:nvSpPr>
        <p:spPr/>
        <p:txBody>
          <a:bodyPr/>
          <a:lstStyle/>
          <a:p>
            <a:fld id="{B9097B9D-3A8D-48A6-98EE-2798A7397123}" type="slidenum">
              <a:rPr lang="en-BE" smtClean="0"/>
              <a:t>59</a:t>
            </a:fld>
            <a:endParaRPr lang="en-BE"/>
          </a:p>
        </p:txBody>
      </p:sp>
      <p:pic>
        <p:nvPicPr>
          <p:cNvPr id="9" name="Picture 8">
            <a:extLst>
              <a:ext uri="{FF2B5EF4-FFF2-40B4-BE49-F238E27FC236}">
                <a16:creationId xmlns:a16="http://schemas.microsoft.com/office/drawing/2014/main" id="{8F8355D9-01CA-4A8F-B04C-5B79F5E289FA}"/>
              </a:ext>
            </a:extLst>
          </p:cNvPr>
          <p:cNvPicPr>
            <a:picLocks noChangeAspect="1"/>
          </p:cNvPicPr>
          <p:nvPr/>
        </p:nvPicPr>
        <p:blipFill>
          <a:blip r:embed="rId2"/>
          <a:stretch>
            <a:fillRect/>
          </a:stretch>
        </p:blipFill>
        <p:spPr>
          <a:xfrm>
            <a:off x="4220709" y="0"/>
            <a:ext cx="7711576" cy="5678762"/>
          </a:xfrm>
          <a:prstGeom prst="rect">
            <a:avLst/>
          </a:prstGeom>
        </p:spPr>
      </p:pic>
      <p:pic>
        <p:nvPicPr>
          <p:cNvPr id="10" name="Picture 9">
            <a:extLst>
              <a:ext uri="{FF2B5EF4-FFF2-40B4-BE49-F238E27FC236}">
                <a16:creationId xmlns:a16="http://schemas.microsoft.com/office/drawing/2014/main" id="{036F6AA7-35AD-4E44-B102-CA07466F60F9}"/>
              </a:ext>
            </a:extLst>
          </p:cNvPr>
          <p:cNvPicPr>
            <a:picLocks noChangeAspect="1"/>
          </p:cNvPicPr>
          <p:nvPr/>
        </p:nvPicPr>
        <p:blipFill>
          <a:blip r:embed="rId3"/>
          <a:stretch>
            <a:fillRect/>
          </a:stretch>
        </p:blipFill>
        <p:spPr>
          <a:xfrm>
            <a:off x="4122028" y="5530487"/>
            <a:ext cx="7950934" cy="1503286"/>
          </a:xfrm>
          <a:prstGeom prst="rect">
            <a:avLst/>
          </a:prstGeom>
        </p:spPr>
      </p:pic>
    </p:spTree>
    <p:extLst>
      <p:ext uri="{BB962C8B-B14F-4D97-AF65-F5344CB8AC3E}">
        <p14:creationId xmlns:p14="http://schemas.microsoft.com/office/powerpoint/2010/main" val="82331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A95C-355C-451F-B7E0-B932B7A34FFB}"/>
              </a:ext>
            </a:extLst>
          </p:cNvPr>
          <p:cNvSpPr>
            <a:spLocks noGrp="1"/>
          </p:cNvSpPr>
          <p:nvPr>
            <p:ph type="title"/>
          </p:nvPr>
        </p:nvSpPr>
        <p:spPr/>
        <p:txBody>
          <a:bodyPr/>
          <a:lstStyle/>
          <a:p>
            <a:r>
              <a:rPr lang="en-GB" dirty="0"/>
              <a:t>Temperature effect of a pulse of emissions </a:t>
            </a:r>
          </a:p>
        </p:txBody>
      </p:sp>
      <p:sp>
        <p:nvSpPr>
          <p:cNvPr id="3" name="Content Placeholder 2">
            <a:extLst>
              <a:ext uri="{FF2B5EF4-FFF2-40B4-BE49-F238E27FC236}">
                <a16:creationId xmlns:a16="http://schemas.microsoft.com/office/drawing/2014/main" id="{9789E24C-DF0E-4BC4-96A1-26736D82BA8D}"/>
              </a:ext>
            </a:extLst>
          </p:cNvPr>
          <p:cNvSpPr>
            <a:spLocks noGrp="1"/>
          </p:cNvSpPr>
          <p:nvPr>
            <p:ph idx="1"/>
          </p:nvPr>
        </p:nvSpPr>
        <p:spPr/>
        <p:txBody>
          <a:bodyPr/>
          <a:lstStyle/>
          <a:p>
            <a:r>
              <a:rPr lang="en-GB" dirty="0"/>
              <a:t>All 256 combinations of the science models in the CMIP5 modelling ensemble.</a:t>
            </a:r>
          </a:p>
          <a:p>
            <a:r>
              <a:rPr lang="en-GB" dirty="0"/>
              <a:t>Pulse of 100 </a:t>
            </a:r>
            <a:r>
              <a:rPr lang="en-GB" dirty="0" err="1"/>
              <a:t>GtC</a:t>
            </a:r>
            <a:r>
              <a:rPr lang="en-GB" dirty="0"/>
              <a:t> in 2005</a:t>
            </a:r>
          </a:p>
        </p:txBody>
      </p:sp>
      <p:sp>
        <p:nvSpPr>
          <p:cNvPr id="4" name="Footer Placeholder 3">
            <a:extLst>
              <a:ext uri="{FF2B5EF4-FFF2-40B4-BE49-F238E27FC236}">
                <a16:creationId xmlns:a16="http://schemas.microsoft.com/office/drawing/2014/main" id="{3290BB6E-9992-4CC2-83BA-92BE49BDB504}"/>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F3CB8816-5588-4A96-A70D-FB5FA0B356F8}"/>
              </a:ext>
            </a:extLst>
          </p:cNvPr>
          <p:cNvSpPr>
            <a:spLocks noGrp="1"/>
          </p:cNvSpPr>
          <p:nvPr>
            <p:ph type="sldNum" sz="quarter" idx="12"/>
          </p:nvPr>
        </p:nvSpPr>
        <p:spPr/>
        <p:txBody>
          <a:bodyPr/>
          <a:lstStyle/>
          <a:p>
            <a:fld id="{B9097B9D-3A8D-48A6-98EE-2798A7397123}" type="slidenum">
              <a:rPr lang="en-BE" smtClean="0"/>
              <a:t>6</a:t>
            </a:fld>
            <a:endParaRPr lang="en-BE"/>
          </a:p>
        </p:txBody>
      </p:sp>
      <p:pic>
        <p:nvPicPr>
          <p:cNvPr id="6" name="Picture 5">
            <a:extLst>
              <a:ext uri="{FF2B5EF4-FFF2-40B4-BE49-F238E27FC236}">
                <a16:creationId xmlns:a16="http://schemas.microsoft.com/office/drawing/2014/main" id="{DB8E6625-5FCF-4690-A303-0ABCFA6DCF57}"/>
              </a:ext>
            </a:extLst>
          </p:cNvPr>
          <p:cNvPicPr>
            <a:picLocks noChangeAspect="1"/>
          </p:cNvPicPr>
          <p:nvPr/>
        </p:nvPicPr>
        <p:blipFill>
          <a:blip r:embed="rId2"/>
          <a:stretch>
            <a:fillRect/>
          </a:stretch>
        </p:blipFill>
        <p:spPr>
          <a:xfrm>
            <a:off x="2632486" y="2005106"/>
            <a:ext cx="6762904" cy="4782733"/>
          </a:xfrm>
          <a:prstGeom prst="rect">
            <a:avLst/>
          </a:prstGeom>
        </p:spPr>
      </p:pic>
    </p:spTree>
    <p:extLst>
      <p:ext uri="{BB962C8B-B14F-4D97-AF65-F5344CB8AC3E}">
        <p14:creationId xmlns:p14="http://schemas.microsoft.com/office/powerpoint/2010/main" val="444761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149FB-3CA4-46A0-AA60-3522C2E2E32E}"/>
              </a:ext>
            </a:extLst>
          </p:cNvPr>
          <p:cNvSpPr>
            <a:spLocks noGrp="1"/>
          </p:cNvSpPr>
          <p:nvPr>
            <p:ph type="title"/>
          </p:nvPr>
        </p:nvSpPr>
        <p:spPr/>
        <p:txBody>
          <a:bodyPr/>
          <a:lstStyle/>
          <a:p>
            <a:r>
              <a:rPr lang="en-GB" dirty="0"/>
              <a:t>Tipping points</a:t>
            </a:r>
          </a:p>
        </p:txBody>
      </p:sp>
      <p:sp>
        <p:nvSpPr>
          <p:cNvPr id="3" name="Text Placeholder 2">
            <a:extLst>
              <a:ext uri="{FF2B5EF4-FFF2-40B4-BE49-F238E27FC236}">
                <a16:creationId xmlns:a16="http://schemas.microsoft.com/office/drawing/2014/main" id="{45AB95E9-3F94-43D4-910E-07FCE203B3C8}"/>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C816EE80-E5D4-4DC2-8AF2-AF823E8C667B}"/>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7CFE9458-9558-411E-A72E-8C28B44F7794}"/>
              </a:ext>
            </a:extLst>
          </p:cNvPr>
          <p:cNvSpPr>
            <a:spLocks noGrp="1"/>
          </p:cNvSpPr>
          <p:nvPr>
            <p:ph type="sldNum" sz="quarter" idx="12"/>
          </p:nvPr>
        </p:nvSpPr>
        <p:spPr/>
        <p:txBody>
          <a:bodyPr/>
          <a:lstStyle/>
          <a:p>
            <a:fld id="{B9097B9D-3A8D-48A6-98EE-2798A7397123}" type="slidenum">
              <a:rPr lang="en-BE" smtClean="0"/>
              <a:t>60</a:t>
            </a:fld>
            <a:endParaRPr lang="en-BE"/>
          </a:p>
        </p:txBody>
      </p:sp>
    </p:spTree>
    <p:extLst>
      <p:ext uri="{BB962C8B-B14F-4D97-AF65-F5344CB8AC3E}">
        <p14:creationId xmlns:p14="http://schemas.microsoft.com/office/powerpoint/2010/main" val="1690491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B87A-AB9A-482D-A5F4-59A2FC2A4E7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994A782-5BFD-4B65-9923-1EF0D047DB80}"/>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981B3F50-6A29-417E-BB04-708AE70CEAE1}"/>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3A661555-0734-411C-9B03-0AFE0D58BC07}"/>
              </a:ext>
            </a:extLst>
          </p:cNvPr>
          <p:cNvSpPr>
            <a:spLocks noGrp="1"/>
          </p:cNvSpPr>
          <p:nvPr>
            <p:ph type="sldNum" sz="quarter" idx="12"/>
          </p:nvPr>
        </p:nvSpPr>
        <p:spPr/>
        <p:txBody>
          <a:bodyPr/>
          <a:lstStyle/>
          <a:p>
            <a:fld id="{B9097B9D-3A8D-48A6-98EE-2798A7397123}" type="slidenum">
              <a:rPr lang="en-BE" smtClean="0"/>
              <a:t>61</a:t>
            </a:fld>
            <a:endParaRPr lang="en-BE"/>
          </a:p>
        </p:txBody>
      </p:sp>
      <p:pic>
        <p:nvPicPr>
          <p:cNvPr id="7" name="Picture 6">
            <a:extLst>
              <a:ext uri="{FF2B5EF4-FFF2-40B4-BE49-F238E27FC236}">
                <a16:creationId xmlns:a16="http://schemas.microsoft.com/office/drawing/2014/main" id="{DAE25F02-348E-4F0B-8D6B-BB5058F21D3A}"/>
              </a:ext>
            </a:extLst>
          </p:cNvPr>
          <p:cNvPicPr>
            <a:picLocks noChangeAspect="1"/>
          </p:cNvPicPr>
          <p:nvPr/>
        </p:nvPicPr>
        <p:blipFill>
          <a:blip r:embed="rId2"/>
          <a:stretch>
            <a:fillRect/>
          </a:stretch>
        </p:blipFill>
        <p:spPr>
          <a:xfrm>
            <a:off x="583842" y="61174"/>
            <a:ext cx="11024315" cy="6735651"/>
          </a:xfrm>
          <a:prstGeom prst="rect">
            <a:avLst/>
          </a:prstGeom>
        </p:spPr>
      </p:pic>
    </p:spTree>
    <p:extLst>
      <p:ext uri="{BB962C8B-B14F-4D97-AF65-F5344CB8AC3E}">
        <p14:creationId xmlns:p14="http://schemas.microsoft.com/office/powerpoint/2010/main" val="2926884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D05D-37A5-49B0-8CE7-8E7B96584D14}"/>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ADB9BFEC-70AC-4F46-94EF-80C5754AD522}"/>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1CA57883-D157-4BC7-A7A4-581255D5CFD0}"/>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F9672F57-AAD4-45C1-8A3B-87529B0B1041}"/>
              </a:ext>
            </a:extLst>
          </p:cNvPr>
          <p:cNvSpPr>
            <a:spLocks noGrp="1"/>
          </p:cNvSpPr>
          <p:nvPr>
            <p:ph type="sldNum" sz="quarter" idx="12"/>
          </p:nvPr>
        </p:nvSpPr>
        <p:spPr/>
        <p:txBody>
          <a:bodyPr/>
          <a:lstStyle/>
          <a:p>
            <a:fld id="{B9097B9D-3A8D-48A6-98EE-2798A7397123}" type="slidenum">
              <a:rPr lang="en-BE" smtClean="0"/>
              <a:t>62</a:t>
            </a:fld>
            <a:endParaRPr lang="en-BE"/>
          </a:p>
        </p:txBody>
      </p:sp>
      <p:pic>
        <p:nvPicPr>
          <p:cNvPr id="7" name="Picture 6">
            <a:extLst>
              <a:ext uri="{FF2B5EF4-FFF2-40B4-BE49-F238E27FC236}">
                <a16:creationId xmlns:a16="http://schemas.microsoft.com/office/drawing/2014/main" id="{F499F8EA-1B46-4AB8-AE68-32DCE0E8262F}"/>
              </a:ext>
            </a:extLst>
          </p:cNvPr>
          <p:cNvPicPr>
            <a:picLocks noChangeAspect="1"/>
          </p:cNvPicPr>
          <p:nvPr/>
        </p:nvPicPr>
        <p:blipFill>
          <a:blip r:embed="rId2"/>
          <a:stretch>
            <a:fillRect/>
          </a:stretch>
        </p:blipFill>
        <p:spPr>
          <a:xfrm>
            <a:off x="1807763" y="71295"/>
            <a:ext cx="8190536" cy="6413217"/>
          </a:xfrm>
          <a:prstGeom prst="rect">
            <a:avLst/>
          </a:prstGeom>
        </p:spPr>
      </p:pic>
      <p:sp>
        <p:nvSpPr>
          <p:cNvPr id="8" name="TextBox 7">
            <a:extLst>
              <a:ext uri="{FF2B5EF4-FFF2-40B4-BE49-F238E27FC236}">
                <a16:creationId xmlns:a16="http://schemas.microsoft.com/office/drawing/2014/main" id="{20DD1C3E-7AE3-482B-AE23-FF522091596D}"/>
              </a:ext>
            </a:extLst>
          </p:cNvPr>
          <p:cNvSpPr txBox="1"/>
          <p:nvPr/>
        </p:nvSpPr>
        <p:spPr>
          <a:xfrm>
            <a:off x="119038" y="6469626"/>
            <a:ext cx="10411310" cy="369332"/>
          </a:xfrm>
          <a:prstGeom prst="rect">
            <a:avLst/>
          </a:prstGeom>
          <a:noFill/>
        </p:spPr>
        <p:txBody>
          <a:bodyPr wrap="square" rtlCol="0">
            <a:spAutoFit/>
          </a:bodyPr>
          <a:lstStyle/>
          <a:p>
            <a:r>
              <a:rPr lang="en-GB" dirty="0" err="1"/>
              <a:t>Lenton</a:t>
            </a:r>
            <a:r>
              <a:rPr lang="en-GB" dirty="0"/>
              <a:t> et al. Tipping elements in the Earth’s climate system PNAS (expert elicitation)</a:t>
            </a:r>
          </a:p>
        </p:txBody>
      </p:sp>
    </p:spTree>
    <p:extLst>
      <p:ext uri="{BB962C8B-B14F-4D97-AF65-F5344CB8AC3E}">
        <p14:creationId xmlns:p14="http://schemas.microsoft.com/office/powerpoint/2010/main" val="2041386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1E4B6-4E48-482D-B247-0850BC4BF1DF}"/>
              </a:ext>
            </a:extLst>
          </p:cNvPr>
          <p:cNvSpPr>
            <a:spLocks noGrp="1"/>
          </p:cNvSpPr>
          <p:nvPr>
            <p:ph type="title"/>
          </p:nvPr>
        </p:nvSpPr>
        <p:spPr/>
        <p:txBody>
          <a:bodyPr/>
          <a:lstStyle/>
          <a:p>
            <a:r>
              <a:rPr lang="en-GB" dirty="0"/>
              <a:t>Cai &amp; </a:t>
            </a:r>
            <a:r>
              <a:rPr lang="en-GB" dirty="0" err="1"/>
              <a:t>Lontzek</a:t>
            </a:r>
            <a:r>
              <a:rPr lang="en-GB" dirty="0"/>
              <a:t> JPE 2018</a:t>
            </a:r>
            <a:br>
              <a:rPr lang="en-GB" dirty="0"/>
            </a:br>
            <a:r>
              <a:rPr lang="en-GB"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C334AA-FAA3-48E3-8DB5-B5703A21AE1F}"/>
                  </a:ext>
                </a:extLst>
              </p:cNvPr>
              <p:cNvSpPr>
                <a:spLocks noGrp="1"/>
              </p:cNvSpPr>
              <p:nvPr>
                <p:ph idx="1"/>
              </p:nvPr>
            </p:nvSpPr>
            <p:spPr/>
            <p:txBody>
              <a:bodyPr/>
              <a:lstStyle/>
              <a:p>
                <a:r>
                  <a:rPr lang="en-GB" dirty="0"/>
                  <a:t>Add stochastics to the DICE model</a:t>
                </a:r>
              </a:p>
              <a:p>
                <a:r>
                  <a:rPr lang="en-GB" dirty="0"/>
                  <a:t>1 tipping point which will create damages of 2.5%, 5% or 7.5% of GDP forever. </a:t>
                </a:r>
              </a:p>
              <a:p>
                <a:r>
                  <a:rPr lang="en-GB" dirty="0"/>
                  <a:t>Once the tipping point is crossed, the damages come in uncertain steps, with their full effect after 50 years.</a:t>
                </a:r>
              </a:p>
              <a:p>
                <a:r>
                  <a:rPr lang="en-GB" dirty="0"/>
                  <a:t>Warmer temperatures increase the probability of crossing a tipping point.</a:t>
                </a:r>
              </a:p>
              <a:p>
                <a:r>
                  <a:rPr lang="en-GB" dirty="0"/>
                  <a:t>Epstein-zin preferences with </a:t>
                </a:r>
              </a:p>
              <a:p>
                <a:pPr lvl="1"/>
                <a:r>
                  <a:rPr lang="en-GB" dirty="0"/>
                  <a:t>elasticity of marginal utility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=0.66</m:t>
                    </m:r>
                  </m:oMath>
                </a14:m>
                <a:endParaRPr lang="en-GB" dirty="0"/>
              </a:p>
              <a:p>
                <a:pPr lvl="1"/>
                <a:r>
                  <a:rPr lang="en-GB" dirty="0"/>
                  <a:t>relative risk aversion of 10.</a:t>
                </a:r>
              </a:p>
              <a:p>
                <a:r>
                  <a:rPr lang="en-GB" dirty="0"/>
                  <a:t>The economy is subject to economic cycles, fitted on US GDP. </a:t>
                </a:r>
              </a:p>
              <a:p>
                <a:r>
                  <a:rPr lang="en-GB" dirty="0"/>
                  <a:t>Risk-adjusted discount rate for damages is 2,4%.</a:t>
                </a:r>
              </a:p>
              <a:p>
                <a:r>
                  <a:rPr lang="en-GB" dirty="0"/>
                  <a:t>They compare this with DICE, with updated climate dynamics </a:t>
                </a:r>
              </a:p>
              <a:p>
                <a:endParaRPr lang="en-GB" dirty="0"/>
              </a:p>
            </p:txBody>
          </p:sp>
        </mc:Choice>
        <mc:Fallback>
          <p:sp>
            <p:nvSpPr>
              <p:cNvPr id="3" name="Content Placeholder 2">
                <a:extLst>
                  <a:ext uri="{FF2B5EF4-FFF2-40B4-BE49-F238E27FC236}">
                    <a16:creationId xmlns:a16="http://schemas.microsoft.com/office/drawing/2014/main" id="{1FC334AA-FAA3-48E3-8DB5-B5703A21AE1F}"/>
                  </a:ext>
                </a:extLst>
              </p:cNvPr>
              <p:cNvSpPr>
                <a:spLocks noGrp="1" noRot="1" noChangeAspect="1" noMove="1" noResize="1" noEditPoints="1" noAdjustHandles="1" noChangeArrowheads="1" noChangeShapeType="1" noTextEdit="1"/>
              </p:cNvSpPr>
              <p:nvPr>
                <p:ph idx="1"/>
              </p:nvPr>
            </p:nvSpPr>
            <p:spPr>
              <a:blipFill>
                <a:blip r:embed="rId2"/>
                <a:stretch>
                  <a:fillRect l="-284" t="-562" r="-340"/>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E3D5B605-3032-4018-84E0-817678D50EDA}"/>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9857CBAC-CEA3-4140-B85A-04264AACF0C0}"/>
              </a:ext>
            </a:extLst>
          </p:cNvPr>
          <p:cNvSpPr>
            <a:spLocks noGrp="1"/>
          </p:cNvSpPr>
          <p:nvPr>
            <p:ph type="sldNum" sz="quarter" idx="12"/>
          </p:nvPr>
        </p:nvSpPr>
        <p:spPr/>
        <p:txBody>
          <a:bodyPr/>
          <a:lstStyle/>
          <a:p>
            <a:fld id="{B9097B9D-3A8D-48A6-98EE-2798A7397123}" type="slidenum">
              <a:rPr lang="en-BE" smtClean="0"/>
              <a:t>63</a:t>
            </a:fld>
            <a:endParaRPr lang="en-BE"/>
          </a:p>
        </p:txBody>
      </p:sp>
    </p:spTree>
    <p:extLst>
      <p:ext uri="{BB962C8B-B14F-4D97-AF65-F5344CB8AC3E}">
        <p14:creationId xmlns:p14="http://schemas.microsoft.com/office/powerpoint/2010/main" val="302855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4976D-ACEA-429F-9B73-41ED5E6A8D02}"/>
              </a:ext>
            </a:extLst>
          </p:cNvPr>
          <p:cNvSpPr>
            <a:spLocks noGrp="1"/>
          </p:cNvSpPr>
          <p:nvPr>
            <p:ph type="title"/>
          </p:nvPr>
        </p:nvSpPr>
        <p:spPr/>
        <p:txBody>
          <a:bodyPr/>
          <a:lstStyle/>
          <a:p>
            <a:r>
              <a:rPr lang="en-GB" dirty="0"/>
              <a:t>Cai &amp; </a:t>
            </a:r>
            <a:r>
              <a:rPr lang="en-GB" dirty="0" err="1"/>
              <a:t>Lontzek</a:t>
            </a:r>
            <a:r>
              <a:rPr lang="en-GB" dirty="0"/>
              <a:t> 2018</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34B84-D0BF-4D1D-80EF-B28A69BC39B9}"/>
                  </a:ext>
                </a:extLst>
              </p:cNvPr>
              <p:cNvSpPr>
                <a:spLocks noGrp="1"/>
              </p:cNvSpPr>
              <p:nvPr>
                <p:ph idx="1"/>
              </p:nvPr>
            </p:nvSpPr>
            <p:spPr>
              <a:xfrm>
                <a:off x="6685934" y="3654512"/>
                <a:ext cx="5288816" cy="2990885"/>
              </a:xfrm>
            </p:spPr>
            <p:txBody>
              <a:bodyPr>
                <a:normAutofit/>
              </a:bodyPr>
              <a:lstStyle/>
              <a:p>
                <a:r>
                  <a:rPr lang="en-GB" sz="1600" dirty="0"/>
                  <a:t>DICE with </a:t>
                </a:r>
                <a14:m>
                  <m:oMath xmlns:m="http://schemas.openxmlformats.org/officeDocument/2006/math">
                    <m:r>
                      <a:rPr lang="en-US" sz="1600" i="1">
                        <a:latin typeface="Cambria Math" panose="02040503050406030204" pitchFamily="18" charset="0"/>
                      </a:rPr>
                      <m:t>𝜂</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𝜓</m:t>
                        </m:r>
                      </m:den>
                    </m:f>
                    <m:r>
                      <a:rPr lang="en-US" sz="1600" i="1">
                        <a:latin typeface="Cambria Math" panose="02040503050406030204" pitchFamily="18" charset="0"/>
                      </a:rPr>
                      <m:t>=2</m:t>
                    </m:r>
                  </m:oMath>
                </a14:m>
                <a:r>
                  <a:rPr lang="en-GB" sz="1600" dirty="0"/>
                  <a:t> =&gt;SCC=10$/tCO2</a:t>
                </a:r>
              </a:p>
              <a:p>
                <a:r>
                  <a:rPr lang="en-GB" sz="1600" dirty="0"/>
                  <a:t>DICE with </a:t>
                </a:r>
                <a14:m>
                  <m:oMath xmlns:m="http://schemas.openxmlformats.org/officeDocument/2006/math">
                    <m:r>
                      <a:rPr lang="en-US" sz="1600" i="1">
                        <a:latin typeface="Cambria Math" panose="02040503050406030204" pitchFamily="18" charset="0"/>
                      </a:rPr>
                      <m:t>𝜂</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1,5</m:t>
                        </m:r>
                      </m:den>
                    </m:f>
                    <m:r>
                      <a:rPr lang="en-US" sz="1600" i="1">
                        <a:latin typeface="Cambria Math" panose="02040503050406030204" pitchFamily="18" charset="0"/>
                      </a:rPr>
                      <m:t>=0,66</m:t>
                    </m:r>
                  </m:oMath>
                </a14:m>
                <a:r>
                  <a:rPr lang="en-GB" sz="1600" dirty="0"/>
                  <a:t>=&gt; SCC=25$/tCO2</a:t>
                </a:r>
              </a:p>
              <a:p>
                <a:r>
                  <a:rPr lang="en-GB" sz="1600" dirty="0"/>
                  <a:t>Average carbon price starts at 124$/</a:t>
                </a:r>
                <a:r>
                  <a:rPr lang="en-GB" sz="1600" dirty="0" err="1"/>
                  <a:t>tC</a:t>
                </a:r>
                <a:r>
                  <a:rPr lang="en-GB" sz="1600" dirty="0"/>
                  <a:t>=34$/tCO2 </a:t>
                </a:r>
              </a:p>
              <a:p>
                <a:r>
                  <a:rPr lang="en-GB" sz="1600" dirty="0"/>
                  <a:t>Average carbon price in 2100=120$/tCO2</a:t>
                </a:r>
              </a:p>
              <a:p>
                <a:r>
                  <a:rPr lang="en-GB" sz="1600" dirty="0"/>
                  <a:t>Carbon price is larger mainly because the tipping point increases the expected damages.</a:t>
                </a:r>
              </a:p>
              <a:p>
                <a:r>
                  <a:rPr lang="en-GB" sz="1600" dirty="0"/>
                  <a:t>The effect of risk aversion is small</a:t>
                </a:r>
              </a:p>
            </p:txBody>
          </p:sp>
        </mc:Choice>
        <mc:Fallback xmlns="">
          <p:sp>
            <p:nvSpPr>
              <p:cNvPr id="3" name="Content Placeholder 2">
                <a:extLst>
                  <a:ext uri="{FF2B5EF4-FFF2-40B4-BE49-F238E27FC236}">
                    <a16:creationId xmlns:a16="http://schemas.microsoft.com/office/drawing/2014/main" id="{42534B84-D0BF-4D1D-80EF-B28A69BC39B9}"/>
                  </a:ext>
                </a:extLst>
              </p:cNvPr>
              <p:cNvSpPr>
                <a:spLocks noGrp="1" noRot="1" noChangeAspect="1" noMove="1" noResize="1" noEditPoints="1" noAdjustHandles="1" noChangeArrowheads="1" noChangeShapeType="1" noTextEdit="1"/>
              </p:cNvSpPr>
              <p:nvPr>
                <p:ph idx="1"/>
              </p:nvPr>
            </p:nvSpPr>
            <p:spPr>
              <a:xfrm>
                <a:off x="6685934" y="3654512"/>
                <a:ext cx="5288816" cy="2990885"/>
              </a:xfrm>
              <a:blipFill>
                <a:blip r:embed="rId2"/>
                <a:stretch>
                  <a:fillRect l="-115" b="-407"/>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65044559-15DD-4C56-94C8-24BA63D98114}"/>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A84145D0-FC1C-4202-B8C8-7622BAE4AB9B}"/>
              </a:ext>
            </a:extLst>
          </p:cNvPr>
          <p:cNvSpPr>
            <a:spLocks noGrp="1"/>
          </p:cNvSpPr>
          <p:nvPr>
            <p:ph type="sldNum" sz="quarter" idx="12"/>
          </p:nvPr>
        </p:nvSpPr>
        <p:spPr/>
        <p:txBody>
          <a:bodyPr/>
          <a:lstStyle/>
          <a:p>
            <a:fld id="{B9097B9D-3A8D-48A6-98EE-2798A7397123}" type="slidenum">
              <a:rPr lang="en-BE" smtClean="0"/>
              <a:t>64</a:t>
            </a:fld>
            <a:endParaRPr lang="en-BE"/>
          </a:p>
        </p:txBody>
      </p:sp>
      <p:pic>
        <p:nvPicPr>
          <p:cNvPr id="9" name="Picture 8">
            <a:extLst>
              <a:ext uri="{FF2B5EF4-FFF2-40B4-BE49-F238E27FC236}">
                <a16:creationId xmlns:a16="http://schemas.microsoft.com/office/drawing/2014/main" id="{B74F31A4-D026-4FAB-AB0F-4862335997B8}"/>
              </a:ext>
            </a:extLst>
          </p:cNvPr>
          <p:cNvPicPr>
            <a:picLocks noChangeAspect="1"/>
          </p:cNvPicPr>
          <p:nvPr/>
        </p:nvPicPr>
        <p:blipFill>
          <a:blip r:embed="rId3"/>
          <a:stretch>
            <a:fillRect/>
          </a:stretch>
        </p:blipFill>
        <p:spPr>
          <a:xfrm>
            <a:off x="483733" y="1220406"/>
            <a:ext cx="6284890" cy="5286777"/>
          </a:xfrm>
          <a:prstGeom prst="rect">
            <a:avLst/>
          </a:prstGeom>
        </p:spPr>
      </p:pic>
      <p:pic>
        <p:nvPicPr>
          <p:cNvPr id="13" name="Picture 12">
            <a:extLst>
              <a:ext uri="{FF2B5EF4-FFF2-40B4-BE49-F238E27FC236}">
                <a16:creationId xmlns:a16="http://schemas.microsoft.com/office/drawing/2014/main" id="{6AD67201-CCDE-4D17-9194-44CF559DBCB2}"/>
              </a:ext>
            </a:extLst>
          </p:cNvPr>
          <p:cNvPicPr>
            <a:picLocks noChangeAspect="1"/>
          </p:cNvPicPr>
          <p:nvPr/>
        </p:nvPicPr>
        <p:blipFill>
          <a:blip r:embed="rId4"/>
          <a:stretch>
            <a:fillRect/>
          </a:stretch>
        </p:blipFill>
        <p:spPr>
          <a:xfrm>
            <a:off x="6768623" y="1199950"/>
            <a:ext cx="4146997" cy="2434107"/>
          </a:xfrm>
          <a:prstGeom prst="rect">
            <a:avLst/>
          </a:prstGeom>
        </p:spPr>
      </p:pic>
    </p:spTree>
    <p:extLst>
      <p:ext uri="{BB962C8B-B14F-4D97-AF65-F5344CB8AC3E}">
        <p14:creationId xmlns:p14="http://schemas.microsoft.com/office/powerpoint/2010/main" val="355379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92284-F2EC-4584-8CDD-FB9E21A199AE}"/>
              </a:ext>
            </a:extLst>
          </p:cNvPr>
          <p:cNvSpPr>
            <a:spLocks noGrp="1"/>
          </p:cNvSpPr>
          <p:nvPr>
            <p:ph type="title"/>
          </p:nvPr>
        </p:nvSpPr>
        <p:spPr/>
        <p:txBody>
          <a:bodyPr/>
          <a:lstStyle/>
          <a:p>
            <a:r>
              <a:rPr lang="en-GB" dirty="0"/>
              <a:t>Stranded assets</a:t>
            </a:r>
          </a:p>
        </p:txBody>
      </p:sp>
      <p:sp>
        <p:nvSpPr>
          <p:cNvPr id="3" name="Text Placeholder 2">
            <a:extLst>
              <a:ext uri="{FF2B5EF4-FFF2-40B4-BE49-F238E27FC236}">
                <a16:creationId xmlns:a16="http://schemas.microsoft.com/office/drawing/2014/main" id="{B2B06A4D-853B-4244-814C-458434D7E6F4}"/>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C8D28F82-8421-4D03-9105-BA921B0C6374}"/>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203CBFE4-2F1E-4E27-947B-061332A958E6}"/>
              </a:ext>
            </a:extLst>
          </p:cNvPr>
          <p:cNvSpPr>
            <a:spLocks noGrp="1"/>
          </p:cNvSpPr>
          <p:nvPr>
            <p:ph type="sldNum" sz="quarter" idx="12"/>
          </p:nvPr>
        </p:nvSpPr>
        <p:spPr/>
        <p:txBody>
          <a:bodyPr/>
          <a:lstStyle/>
          <a:p>
            <a:fld id="{B9097B9D-3A8D-48A6-98EE-2798A7397123}" type="slidenum">
              <a:rPr lang="en-BE" smtClean="0"/>
              <a:t>65</a:t>
            </a:fld>
            <a:endParaRPr lang="en-BE"/>
          </a:p>
        </p:txBody>
      </p:sp>
    </p:spTree>
    <p:extLst>
      <p:ext uri="{BB962C8B-B14F-4D97-AF65-F5344CB8AC3E}">
        <p14:creationId xmlns:p14="http://schemas.microsoft.com/office/powerpoint/2010/main" val="207314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E186-2DC7-42DF-9B2A-C994A21CB65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D2B534C-771C-42DA-9C12-09130F1B667A}"/>
              </a:ext>
            </a:extLst>
          </p:cNvPr>
          <p:cNvSpPr>
            <a:spLocks noGrp="1"/>
          </p:cNvSpPr>
          <p:nvPr>
            <p:ph idx="1"/>
          </p:nvPr>
        </p:nvSpPr>
        <p:spPr/>
        <p:txBody>
          <a:bodyPr/>
          <a:lstStyle/>
          <a:p>
            <a:endParaRPr lang="en-GB" dirty="0"/>
          </a:p>
        </p:txBody>
      </p:sp>
      <p:sp>
        <p:nvSpPr>
          <p:cNvPr id="4" name="Footer Placeholder 3">
            <a:extLst>
              <a:ext uri="{FF2B5EF4-FFF2-40B4-BE49-F238E27FC236}">
                <a16:creationId xmlns:a16="http://schemas.microsoft.com/office/drawing/2014/main" id="{E1903ECA-2B4D-4733-BC12-EAEB2013BD63}"/>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6DD13E49-3619-4221-8315-DDC0E9266CC5}"/>
              </a:ext>
            </a:extLst>
          </p:cNvPr>
          <p:cNvSpPr>
            <a:spLocks noGrp="1"/>
          </p:cNvSpPr>
          <p:nvPr>
            <p:ph type="sldNum" sz="quarter" idx="12"/>
          </p:nvPr>
        </p:nvSpPr>
        <p:spPr/>
        <p:txBody>
          <a:bodyPr/>
          <a:lstStyle/>
          <a:p>
            <a:fld id="{B9097B9D-3A8D-48A6-98EE-2798A7397123}" type="slidenum">
              <a:rPr lang="en-BE" smtClean="0"/>
              <a:t>66</a:t>
            </a:fld>
            <a:endParaRPr lang="en-BE"/>
          </a:p>
        </p:txBody>
      </p:sp>
      <p:pic>
        <p:nvPicPr>
          <p:cNvPr id="6" name="Image 4">
            <a:extLst>
              <a:ext uri="{FF2B5EF4-FFF2-40B4-BE49-F238E27FC236}">
                <a16:creationId xmlns:a16="http://schemas.microsoft.com/office/drawing/2014/main" id="{4A124B40-009C-488D-A26C-2FF2121B0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564" y="403012"/>
            <a:ext cx="9445215" cy="6454988"/>
          </a:xfrm>
          <a:prstGeom prst="rect">
            <a:avLst/>
          </a:prstGeom>
        </p:spPr>
      </p:pic>
      <p:sp>
        <p:nvSpPr>
          <p:cNvPr id="7" name="TextBox 6">
            <a:extLst>
              <a:ext uri="{FF2B5EF4-FFF2-40B4-BE49-F238E27FC236}">
                <a16:creationId xmlns:a16="http://schemas.microsoft.com/office/drawing/2014/main" id="{53612403-E61F-427B-9979-38F9B3CC4DD5}"/>
              </a:ext>
            </a:extLst>
          </p:cNvPr>
          <p:cNvSpPr txBox="1"/>
          <p:nvPr/>
        </p:nvSpPr>
        <p:spPr>
          <a:xfrm>
            <a:off x="8042787" y="6410632"/>
            <a:ext cx="3932903" cy="369332"/>
          </a:xfrm>
          <a:prstGeom prst="rect">
            <a:avLst/>
          </a:prstGeom>
          <a:noFill/>
        </p:spPr>
        <p:txBody>
          <a:bodyPr wrap="square" rtlCol="0">
            <a:spAutoFit/>
          </a:bodyPr>
          <a:lstStyle/>
          <a:p>
            <a:r>
              <a:rPr lang="en-GB" dirty="0"/>
              <a:t>IEA Energy Outlook 2020</a:t>
            </a:r>
          </a:p>
        </p:txBody>
      </p:sp>
    </p:spTree>
    <p:extLst>
      <p:ext uri="{BB962C8B-B14F-4D97-AF65-F5344CB8AC3E}">
        <p14:creationId xmlns:p14="http://schemas.microsoft.com/office/powerpoint/2010/main" val="1722642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2EC286-1AD4-480B-AE59-E3CB7F638DB2}"/>
              </a:ext>
            </a:extLst>
          </p:cNvPr>
          <p:cNvSpPr>
            <a:spLocks noGrp="1"/>
          </p:cNvSpPr>
          <p:nvPr>
            <p:ph type="title"/>
          </p:nvPr>
        </p:nvSpPr>
        <p:spPr/>
        <p:txBody>
          <a:bodyPr/>
          <a:lstStyle/>
          <a:p>
            <a:endParaRPr lang="en-GB"/>
          </a:p>
        </p:txBody>
      </p:sp>
      <p:pic>
        <p:nvPicPr>
          <p:cNvPr id="5" name="Espace réservé du contenu 4">
            <a:extLst>
              <a:ext uri="{FF2B5EF4-FFF2-40B4-BE49-F238E27FC236}">
                <a16:creationId xmlns:a16="http://schemas.microsoft.com/office/drawing/2014/main" id="{7A659AC8-AAC3-4858-ADC3-CDFC9D5A86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843" y="906176"/>
            <a:ext cx="8883588" cy="5846463"/>
          </a:xfrm>
        </p:spPr>
      </p:pic>
      <p:sp>
        <p:nvSpPr>
          <p:cNvPr id="6" name="ZoneTexte 5">
            <a:extLst>
              <a:ext uri="{FF2B5EF4-FFF2-40B4-BE49-F238E27FC236}">
                <a16:creationId xmlns:a16="http://schemas.microsoft.com/office/drawing/2014/main" id="{B65898F7-7380-4682-9B29-C2D8AD77820C}"/>
              </a:ext>
            </a:extLst>
          </p:cNvPr>
          <p:cNvSpPr txBox="1"/>
          <p:nvPr/>
        </p:nvSpPr>
        <p:spPr>
          <a:xfrm>
            <a:off x="7618208" y="6414085"/>
            <a:ext cx="3619949" cy="338554"/>
          </a:xfrm>
          <a:prstGeom prst="rect">
            <a:avLst/>
          </a:prstGeom>
          <a:noFill/>
        </p:spPr>
        <p:txBody>
          <a:bodyPr wrap="square">
            <a:spAutoFit/>
          </a:bodyPr>
          <a:lstStyle/>
          <a:p>
            <a:r>
              <a:rPr lang="fr-BE" sz="1600" dirty="0"/>
              <a:t>IEA, world Energy Outlook 2019</a:t>
            </a:r>
            <a:endParaRPr lang="en-GB" sz="1600" dirty="0"/>
          </a:p>
        </p:txBody>
      </p:sp>
      <p:sp>
        <p:nvSpPr>
          <p:cNvPr id="3" name="Slide Number Placeholder 2">
            <a:extLst>
              <a:ext uri="{FF2B5EF4-FFF2-40B4-BE49-F238E27FC236}">
                <a16:creationId xmlns:a16="http://schemas.microsoft.com/office/drawing/2014/main" id="{6F0180BC-15A3-4CB1-BD77-F9EA7ABD6CEA}"/>
              </a:ext>
            </a:extLst>
          </p:cNvPr>
          <p:cNvSpPr>
            <a:spLocks noGrp="1"/>
          </p:cNvSpPr>
          <p:nvPr>
            <p:ph type="sldNum" sz="quarter" idx="12"/>
          </p:nvPr>
        </p:nvSpPr>
        <p:spPr/>
        <p:txBody>
          <a:bodyPr/>
          <a:lstStyle/>
          <a:p>
            <a:fld id="{0B50FF68-4868-40FE-A393-9D0650966966}" type="slidenum">
              <a:rPr lang="en-GB" smtClean="0"/>
              <a:t>67</a:t>
            </a:fld>
            <a:endParaRPr lang="en-GB"/>
          </a:p>
        </p:txBody>
      </p:sp>
      <p:sp>
        <p:nvSpPr>
          <p:cNvPr id="4" name="Footer Placeholder 3">
            <a:extLst>
              <a:ext uri="{FF2B5EF4-FFF2-40B4-BE49-F238E27FC236}">
                <a16:creationId xmlns:a16="http://schemas.microsoft.com/office/drawing/2014/main" id="{C5C3F4DB-8CEF-4020-B03C-5BC593C928BF}"/>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Tree>
    <p:extLst>
      <p:ext uri="{BB962C8B-B14F-4D97-AF65-F5344CB8AC3E}">
        <p14:creationId xmlns:p14="http://schemas.microsoft.com/office/powerpoint/2010/main" val="2452892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527-0559-4936-AC59-83DA522EFBE4}"/>
              </a:ext>
            </a:extLst>
          </p:cNvPr>
          <p:cNvSpPr>
            <a:spLocks noGrp="1"/>
          </p:cNvSpPr>
          <p:nvPr>
            <p:ph type="title"/>
          </p:nvPr>
        </p:nvSpPr>
        <p:spPr/>
        <p:txBody>
          <a:bodyPr/>
          <a:lstStyle/>
          <a:p>
            <a:r>
              <a:rPr lang="en-GB" dirty="0"/>
              <a:t>Optimal emissions </a:t>
            </a:r>
            <a:r>
              <a:rPr lang="en-GB" sz="3200" b="1" dirty="0"/>
              <a:t>with asset stranding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AC26E3-C38F-4F06-8326-5EA2550E0976}"/>
                  </a:ext>
                </a:extLst>
              </p:cNvPr>
              <p:cNvSpPr>
                <a:spLocks noGrp="1"/>
              </p:cNvSpPr>
              <p:nvPr>
                <p:ph idx="1"/>
              </p:nvPr>
            </p:nvSpPr>
            <p:spPr/>
            <p:txBody>
              <a:bodyPr/>
              <a:lstStyle/>
              <a:p>
                <a:r>
                  <a:rPr lang="en-GB" dirty="0"/>
                  <a:t>Campiglio, Dietz, Venmans 2022</a:t>
                </a:r>
              </a:p>
              <a:p>
                <a:r>
                  <a:rPr lang="en-GB" dirty="0"/>
                  <a:t>Assume that emissions are the result of dirty capital</a:t>
                </a:r>
              </a:p>
              <a:p>
                <a:r>
                  <a:rPr lang="en-GB" dirty="0"/>
                  <a:t>If you want to abate at a speed beyond 5,5% i.e. the decay rate of capital + the decrease of carbon intensity of dirty capital you have repurposing/stranding costs.</a:t>
                </a:r>
              </a:p>
              <a:p>
                <a:r>
                  <a:rPr lang="en-GB" dirty="0"/>
                  <a:t>Repurposing/stranding costs are quadratic.</a:t>
                </a:r>
              </a:p>
              <a:p>
                <a:pPr lvl="1"/>
                <a:r>
                  <a:rPr lang="en-GB" dirty="0"/>
                  <a:t>Some repurposing opportunities are cheap (burn pellets instead of coal)</a:t>
                </a:r>
              </a:p>
              <a:p>
                <a:pPr lvl="1"/>
                <a:r>
                  <a:rPr lang="en-GB" dirty="0"/>
                  <a:t>At very fast abatement, some assets lose 100% of their value.</a:t>
                </a:r>
              </a:p>
              <a:p>
                <a:pPr lvl="1"/>
                <a:r>
                  <a:rPr lang="en-GB" dirty="0"/>
                  <a:t>At very fast abatement, there are wider adjustment costs</a:t>
                </a:r>
              </a:p>
              <a:p>
                <a:r>
                  <a:rPr lang="en-GB" dirty="0"/>
                  <a:t>We have multiple climate disasters, which increase damages by 15%. </a:t>
                </a:r>
              </a:p>
              <a:p>
                <a:r>
                  <a:rPr lang="en-GB" dirty="0"/>
                  <a:t>Epstein-Zin preferences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=1,35;</m:t>
                    </m:r>
                    <m:r>
                      <a:rPr lang="en-US" b="0" i="1" smtClean="0">
                        <a:latin typeface="Cambria Math" panose="02040503050406030204" pitchFamily="18" charset="0"/>
                      </a:rPr>
                      <m:t>𝑅𝑅𝐴</m:t>
                    </m:r>
                    <m:r>
                      <a:rPr lang="en-US" b="0" i="1" smtClean="0">
                        <a:latin typeface="Cambria Math" panose="02040503050406030204" pitchFamily="18" charset="0"/>
                      </a:rPr>
                      <m:t>=4</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08AC26E3-C38F-4F06-8326-5EA2550E0976}"/>
                  </a:ext>
                </a:extLst>
              </p:cNvPr>
              <p:cNvSpPr>
                <a:spLocks noGrp="1" noRot="1" noChangeAspect="1" noMove="1" noResize="1" noEditPoints="1" noAdjustHandles="1" noChangeArrowheads="1" noChangeShapeType="1" noTextEdit="1"/>
              </p:cNvSpPr>
              <p:nvPr>
                <p:ph idx="1"/>
              </p:nvPr>
            </p:nvSpPr>
            <p:spPr>
              <a:blipFill>
                <a:blip r:embed="rId2"/>
                <a:stretch>
                  <a:fillRect l="-284" t="-56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453DC945-1858-484C-9BE8-9C0AE21B0E1C}"/>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7C8A386A-6F43-4B93-8559-F9FC2E6E254D}"/>
              </a:ext>
            </a:extLst>
          </p:cNvPr>
          <p:cNvSpPr>
            <a:spLocks noGrp="1"/>
          </p:cNvSpPr>
          <p:nvPr>
            <p:ph type="sldNum" sz="quarter" idx="12"/>
          </p:nvPr>
        </p:nvSpPr>
        <p:spPr/>
        <p:txBody>
          <a:bodyPr/>
          <a:lstStyle/>
          <a:p>
            <a:fld id="{B9097B9D-3A8D-48A6-98EE-2798A7397123}" type="slidenum">
              <a:rPr lang="en-BE" smtClean="0"/>
              <a:t>68</a:t>
            </a:fld>
            <a:endParaRPr lang="en-BE"/>
          </a:p>
        </p:txBody>
      </p:sp>
    </p:spTree>
    <p:extLst>
      <p:ext uri="{BB962C8B-B14F-4D97-AF65-F5344CB8AC3E}">
        <p14:creationId xmlns:p14="http://schemas.microsoft.com/office/powerpoint/2010/main" val="101171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1181-B06E-4678-B1CD-65AF85093E1F}"/>
              </a:ext>
            </a:extLst>
          </p:cNvPr>
          <p:cNvSpPr>
            <a:spLocks noGrp="1"/>
          </p:cNvSpPr>
          <p:nvPr>
            <p:ph type="title"/>
          </p:nvPr>
        </p:nvSpPr>
        <p:spPr/>
        <p:txBody>
          <a:bodyPr/>
          <a:lstStyle/>
          <a:p>
            <a:r>
              <a:rPr lang="en-GB" dirty="0"/>
              <a:t>Technology improvement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5DD454-3B3B-4027-8FA8-174139B2820B}"/>
                  </a:ext>
                </a:extLst>
              </p:cNvPr>
              <p:cNvSpPr>
                <a:spLocks noGrp="1"/>
              </p:cNvSpPr>
              <p:nvPr>
                <p:ph idx="1"/>
              </p:nvPr>
            </p:nvSpPr>
            <p:spPr/>
            <p:txBody>
              <a:bodyPr>
                <a:normAutofit fontScale="92500" lnSpcReduction="20000"/>
              </a:bodyPr>
              <a:lstStyle/>
              <a:p>
                <a:r>
                  <a:rPr lang="en-GB" dirty="0"/>
                  <a:t>Exogenous learning: </a:t>
                </a:r>
              </a:p>
              <a:p>
                <a:pPr lvl="1"/>
                <a:r>
                  <a:rPr lang="en-GB" dirty="0"/>
                  <a:t>Example: </a:t>
                </a:r>
              </a:p>
              <a:p>
                <a:pPr lvl="2"/>
                <a:r>
                  <a:rPr lang="en-GB" dirty="0"/>
                  <a:t>energy efficiency tends to improve without climate policy. </a:t>
                </a:r>
              </a:p>
              <a:p>
                <a:pPr lvl="2"/>
                <a:r>
                  <a:rPr lang="en-GB" dirty="0"/>
                  <a:t>Artificial intelligence will develop without climate policy, but it will improve smart grids.</a:t>
                </a:r>
              </a:p>
              <a:p>
                <a:pPr lvl="1"/>
                <a:r>
                  <a:rPr lang="en-GB" dirty="0"/>
                  <a:t>This reduces the long-term abatement cost</a:t>
                </a:r>
              </a:p>
              <a:p>
                <a:pPr lvl="2"/>
                <a:r>
                  <a:rPr lang="en-GB" dirty="0"/>
                  <a:t>=&gt; It reduces the choke price in a cost-effectiveness analysis </a:t>
                </a:r>
              </a:p>
              <a:p>
                <a:pPr lvl="2"/>
                <a:r>
                  <a:rPr lang="en-GB" dirty="0"/>
                  <a:t>=&gt; It reduces the optimal peak warming in a cost-benefit.   </a:t>
                </a:r>
              </a:p>
              <a:p>
                <a:pPr lvl="1"/>
                <a:r>
                  <a:rPr lang="en-GB" dirty="0"/>
                  <a:t>Although the carbon price growth rate is merely affected, it starts lower. </a:t>
                </a:r>
              </a:p>
              <a:p>
                <a:r>
                  <a:rPr lang="en-GB" dirty="0"/>
                  <a:t>Endogenous learning:</a:t>
                </a:r>
              </a:p>
              <a:p>
                <a:pPr lvl="1"/>
                <a:r>
                  <a:rPr lang="en-GB" dirty="0"/>
                  <a:t>Example: learning by doing, photovoltaics become cheaper with higher cumulative installed capacity. Climate policy is necessary for endogenous learning.</a:t>
                </a:r>
              </a:p>
              <a:p>
                <a:pPr lvl="1"/>
                <a:r>
                  <a:rPr lang="en-GB" dirty="0"/>
                  <a:t>Postponing emissions (higher S) postpones marginal damages but also expedites technological learning. Both effects have the same sign, both flattening the carbon price path=&gt; carbon price is higher at the start (under most conditions).</a:t>
                </a:r>
              </a:p>
              <a:p>
                <a:pPr marL="400050" lvl="1" indent="0">
                  <a:buNone/>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r>
                                <a:rPr lang="en-US" b="0" i="1" smtClean="0">
                                  <a:latin typeface="Cambria Math" panose="02040503050406030204" pitchFamily="18" charset="0"/>
                                </a:rPr>
                                <m:t>𝑟</m:t>
                              </m:r>
                            </m:e>
                          </m:groupChr>
                        </m:e>
                        <m:lim>
                          <m:r>
                            <a:rPr lang="en-US" b="0" i="1" smtClean="0">
                              <a:latin typeface="Cambria Math" panose="02040503050406030204" pitchFamily="18" charset="0"/>
                            </a:rPr>
                            <m:t>𝑜𝑝𝑝𝑜𝑡𝑢𝑛𝑖𝑡𝑦</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𝑤𝑎𝑖𝑡𝑖𝑛𝑔</m:t>
                          </m:r>
                        </m:lim>
                      </m:limLow>
                      <m:r>
                        <a:rPr lang="en-US" b="0" i="1" smtClean="0">
                          <a:latin typeface="Cambria Math" panose="02040503050406030204" pitchFamily="18" charset="0"/>
                        </a:rPr>
                        <m:t>=</m:t>
                      </m:r>
                      <m:limLow>
                        <m:limLowPr>
                          <m:ctrlPr>
                            <a:rPr lang="en-US" b="0" i="1" dirty="0" smtClean="0">
                              <a:latin typeface="Cambria Math" panose="02040503050406030204" pitchFamily="18" charset="0"/>
                            </a:rPr>
                          </m:ctrlPr>
                        </m:limLowPr>
                        <m:e>
                          <m:groupChr>
                            <m:groupChrPr>
                              <m:chr m:val="⏟"/>
                              <m:ctrlPr>
                                <a:rPr lang="en-US" b="0" i="1" dirty="0" smtClean="0">
                                  <a:latin typeface="Cambria Math" panose="02040503050406030204" pitchFamily="18" charset="0"/>
                                </a:rPr>
                              </m:ctrlPr>
                            </m:groupChrPr>
                            <m:e>
                              <m:f>
                                <m:fPr>
                                  <m:ctrlPr>
                                    <a:rPr lang="en-US" i="1" dirty="0">
                                      <a:latin typeface="Cambria Math" panose="02040503050406030204" pitchFamily="18" charset="0"/>
                                    </a:rPr>
                                  </m:ctrlPr>
                                </m:fPr>
                                <m:num>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𝐸</m:t>
                                          </m:r>
                                        </m:sub>
                                      </m:sSub>
                                    </m:e>
                                  </m:acc>
                                </m:num>
                                <m:den>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𝐸</m:t>
                                      </m:r>
                                    </m:sub>
                                  </m:sSub>
                                </m:den>
                              </m:f>
                            </m:e>
                          </m:groupChr>
                        </m:e>
                        <m:lim>
                          <m:r>
                            <a:rPr lang="en-US" b="0" i="1" dirty="0" smtClean="0">
                              <a:latin typeface="Cambria Math" panose="02040503050406030204" pitchFamily="18" charset="0"/>
                            </a:rPr>
                            <m:t>𝑖𝑛𝑐𝑟𝑒𝑎𝑠𝑖𝑛𝑔</m:t>
                          </m:r>
                          <m:r>
                            <a:rPr lang="en-US" b="0" i="1" dirty="0" smtClean="0">
                              <a:latin typeface="Cambria Math" panose="02040503050406030204" pitchFamily="18" charset="0"/>
                            </a:rPr>
                            <m:t> </m:t>
                          </m:r>
                          <m:r>
                            <a:rPr lang="en-US" b="0" i="1" dirty="0" smtClean="0">
                              <a:latin typeface="Cambria Math" panose="02040503050406030204" pitchFamily="18" charset="0"/>
                            </a:rPr>
                            <m:t>𝑚𝑎𝑟𝑔𝑖𝑛𝑎𝑙</m:t>
                          </m:r>
                          <m:r>
                            <a:rPr lang="en-US" b="0" i="1" dirty="0" smtClean="0">
                              <a:latin typeface="Cambria Math" panose="02040503050406030204" pitchFamily="18" charset="0"/>
                            </a:rPr>
                            <m:t> </m:t>
                          </m:r>
                          <m:r>
                            <a:rPr lang="en-US" b="0" i="1" dirty="0" smtClean="0">
                              <a:latin typeface="Cambria Math" panose="02040503050406030204" pitchFamily="18" charset="0"/>
                            </a:rPr>
                            <m:t>𝑎𝑏𝑎𝑡𝑒𝑚𝑒𝑛𝑡</m:t>
                          </m:r>
                          <m:r>
                            <a:rPr lang="en-US" b="0" i="1" dirty="0" smtClean="0">
                              <a:latin typeface="Cambria Math" panose="02040503050406030204" pitchFamily="18" charset="0"/>
                            </a:rPr>
                            <m:t> </m:t>
                          </m:r>
                          <m:r>
                            <a:rPr lang="en-US" b="0" i="1" dirty="0" smtClean="0">
                              <a:latin typeface="Cambria Math" panose="02040503050406030204" pitchFamily="18" charset="0"/>
                            </a:rPr>
                            <m:t>𝑐𝑜𝑠𝑡𝑠</m:t>
                          </m:r>
                        </m:lim>
                      </m:limLow>
                      <m:r>
                        <a:rPr lang="en-US" b="0" i="1" dirty="0" smtClean="0">
                          <a:latin typeface="Cambria Math" panose="02040503050406030204" pitchFamily="18" charset="0"/>
                        </a:rPr>
                        <m:t>+</m:t>
                      </m:r>
                      <m:limLow>
                        <m:limLowPr>
                          <m:ctrlPr>
                            <a:rPr lang="en-US" b="0" i="1" dirty="0" smtClean="0">
                              <a:latin typeface="Cambria Math" panose="02040503050406030204" pitchFamily="18" charset="0"/>
                            </a:rPr>
                          </m:ctrlPr>
                        </m:limLowPr>
                        <m:e>
                          <m:groupChr>
                            <m:groupChrPr>
                              <m:chr m:val="⏟"/>
                              <m:ctrlPr>
                                <a:rPr lang="en-US" b="0" i="1" dirty="0" smtClean="0">
                                  <a:latin typeface="Cambria Math" panose="02040503050406030204" pitchFamily="18" charset="0"/>
                                </a:rPr>
                              </m:ctrlPr>
                            </m:groupChrPr>
                            <m:e>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𝐶</m:t>
                                      </m:r>
                                    </m:e>
                                    <m:sub>
                                      <m:r>
                                        <a:rPr lang="en-US" b="0" i="1" dirty="0" smtClean="0">
                                          <a:latin typeface="Cambria Math" panose="02040503050406030204" pitchFamily="18" charset="0"/>
                                        </a:rPr>
                                        <m:t>𝑆</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𝐸</m:t>
                                      </m:r>
                                    </m:sub>
                                  </m:sSub>
                                </m:den>
                              </m:f>
                            </m:e>
                          </m:groupChr>
                        </m:e>
                        <m:lim>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𝑎𝑣𝑜𝑖𝑑𝑒𝑑</m:t>
                              </m:r>
                              <m:r>
                                <a:rPr lang="en-US" b="0" i="1" dirty="0" smtClean="0">
                                  <a:latin typeface="Cambria Math" panose="02040503050406030204" pitchFamily="18" charset="0"/>
                                </a:rPr>
                                <m:t> </m:t>
                              </m:r>
                              <m:r>
                                <a:rPr lang="en-US" b="0" i="1" dirty="0" smtClean="0">
                                  <a:latin typeface="Cambria Math" panose="02040503050406030204" pitchFamily="18" charset="0"/>
                                </a:rPr>
                                <m:t>𝑐𝑙𝑖𝑚𝑎𝑡𝑒</m:t>
                              </m:r>
                              <m:r>
                                <a:rPr lang="en-US" b="0" i="1" dirty="0" smtClean="0">
                                  <a:latin typeface="Cambria Math" panose="02040503050406030204" pitchFamily="18" charset="0"/>
                                </a:rPr>
                                <m:t> </m:t>
                              </m:r>
                              <m:r>
                                <a:rPr lang="en-US" b="0" i="1" dirty="0" smtClean="0">
                                  <a:latin typeface="Cambria Math" panose="02040503050406030204" pitchFamily="18" charset="0"/>
                                </a:rPr>
                                <m:t>𝑑𝑎𝑚𝑎𝑔𝑒</m:t>
                              </m:r>
                            </m:e>
                            <m:e>
                              <m:r>
                                <m:rPr>
                                  <m:lit/>
                                </m:rPr>
                                <a:rPr lang="en-US" b="0" i="1" dirty="0" smtClean="0">
                                  <a:latin typeface="Cambria Math" panose="02040503050406030204" pitchFamily="18" charset="0"/>
                                </a:rPr>
                                <m:t>&amp;</m:t>
                              </m:r>
                              <m:r>
                                <a:rPr lang="en-US" b="0" i="1" dirty="0" smtClean="0">
                                  <a:latin typeface="Cambria Math" panose="02040503050406030204" pitchFamily="18" charset="0"/>
                                </a:rPr>
                                <m:t> &amp;</m:t>
                              </m:r>
                              <m:r>
                                <a:rPr lang="en-US" b="0" i="1" dirty="0" smtClean="0">
                                  <a:latin typeface="Cambria Math" panose="02040503050406030204" pitchFamily="18" charset="0"/>
                                </a:rPr>
                                <m:t>𝐿𝑒𝑎𝑟𝑛𝑖𝑛𝑔</m:t>
                              </m:r>
                              <m:r>
                                <a:rPr lang="en-US" b="0" i="1" dirty="0" smtClean="0">
                                  <a:latin typeface="Cambria Math" panose="02040503050406030204" pitchFamily="18" charset="0"/>
                                </a:rPr>
                                <m:t> </m:t>
                              </m:r>
                              <m:r>
                                <a:rPr lang="en-US" b="0" i="1" dirty="0" smtClean="0">
                                  <a:latin typeface="Cambria Math" panose="02040503050406030204" pitchFamily="18" charset="0"/>
                                </a:rPr>
                                <m:t>𝑏𝑦</m:t>
                              </m:r>
                              <m:r>
                                <a:rPr lang="en-US" b="0" i="1" dirty="0" smtClean="0">
                                  <a:latin typeface="Cambria Math" panose="02040503050406030204" pitchFamily="18" charset="0"/>
                                </a:rPr>
                                <m:t> </m:t>
                              </m:r>
                              <m:r>
                                <a:rPr lang="en-US" b="0" i="1" dirty="0" smtClean="0">
                                  <a:latin typeface="Cambria Math" panose="02040503050406030204" pitchFamily="18" charset="0"/>
                                </a:rPr>
                                <m:t>𝑑𝑜𝑖𝑛𝑔</m:t>
                              </m:r>
                            </m:e>
                          </m:eqArr>
                        </m:lim>
                      </m:limLow>
                    </m:oMath>
                  </m:oMathPara>
                </a14:m>
                <a:endParaRPr lang="en-GB" dirty="0"/>
              </a:p>
            </p:txBody>
          </p:sp>
        </mc:Choice>
        <mc:Fallback xmlns="">
          <p:sp>
            <p:nvSpPr>
              <p:cNvPr id="3" name="Content Placeholder 2">
                <a:extLst>
                  <a:ext uri="{FF2B5EF4-FFF2-40B4-BE49-F238E27FC236}">
                    <a16:creationId xmlns:a16="http://schemas.microsoft.com/office/drawing/2014/main" id="{E05DD454-3B3B-4027-8FA8-174139B2820B}"/>
                  </a:ext>
                </a:extLst>
              </p:cNvPr>
              <p:cNvSpPr>
                <a:spLocks noGrp="1" noRot="1" noChangeAspect="1" noMove="1" noResize="1" noEditPoints="1" noAdjustHandles="1" noChangeArrowheads="1" noChangeShapeType="1" noTextEdit="1"/>
              </p:cNvSpPr>
              <p:nvPr>
                <p:ph idx="1"/>
              </p:nvPr>
            </p:nvSpPr>
            <p:spPr>
              <a:blipFill>
                <a:blip r:embed="rId3"/>
                <a:stretch>
                  <a:fillRect l="-227" t="-1685"/>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B476CFFB-6BC6-4A82-BE82-6B7D2C97E13A}"/>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DB9F0409-8560-4EDC-A97F-20B3EE867C5A}"/>
              </a:ext>
            </a:extLst>
          </p:cNvPr>
          <p:cNvSpPr>
            <a:spLocks noGrp="1"/>
          </p:cNvSpPr>
          <p:nvPr>
            <p:ph type="sldNum" sz="quarter" idx="12"/>
          </p:nvPr>
        </p:nvSpPr>
        <p:spPr/>
        <p:txBody>
          <a:bodyPr/>
          <a:lstStyle/>
          <a:p>
            <a:fld id="{B9097B9D-3A8D-48A6-98EE-2798A7397123}" type="slidenum">
              <a:rPr lang="en-BE" smtClean="0"/>
              <a:t>69</a:t>
            </a:fld>
            <a:endParaRPr lang="en-BE"/>
          </a:p>
        </p:txBody>
      </p:sp>
    </p:spTree>
    <p:extLst>
      <p:ext uri="{BB962C8B-B14F-4D97-AF65-F5344CB8AC3E}">
        <p14:creationId xmlns:p14="http://schemas.microsoft.com/office/powerpoint/2010/main" val="106229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5A56-9F59-4270-8F17-57E8380D0E88}"/>
              </a:ext>
            </a:extLst>
          </p:cNvPr>
          <p:cNvSpPr>
            <a:spLocks noGrp="1"/>
          </p:cNvSpPr>
          <p:nvPr>
            <p:ph type="title"/>
          </p:nvPr>
        </p:nvSpPr>
        <p:spPr/>
        <p:txBody>
          <a:bodyPr/>
          <a:lstStyle/>
          <a:p>
            <a:r>
              <a:rPr lang="en-GB" dirty="0"/>
              <a:t>Temperature effect of a pulse of emissions</a:t>
            </a:r>
          </a:p>
        </p:txBody>
      </p:sp>
      <p:sp>
        <p:nvSpPr>
          <p:cNvPr id="3" name="Content Placeholder 2">
            <a:extLst>
              <a:ext uri="{FF2B5EF4-FFF2-40B4-BE49-F238E27FC236}">
                <a16:creationId xmlns:a16="http://schemas.microsoft.com/office/drawing/2014/main" id="{C9CD701D-9287-401D-BE9E-1EE8C7CCB843}"/>
              </a:ext>
            </a:extLst>
          </p:cNvPr>
          <p:cNvSpPr>
            <a:spLocks noGrp="1"/>
          </p:cNvSpPr>
          <p:nvPr>
            <p:ph idx="1"/>
          </p:nvPr>
        </p:nvSpPr>
        <p:spPr/>
        <p:txBody>
          <a:bodyPr/>
          <a:lstStyle/>
          <a:p>
            <a:r>
              <a:rPr lang="en-GB" dirty="0"/>
              <a:t>Most economic models show too much delay between emissions and warming</a:t>
            </a:r>
          </a:p>
        </p:txBody>
      </p:sp>
      <p:sp>
        <p:nvSpPr>
          <p:cNvPr id="4" name="Footer Placeholder 3">
            <a:extLst>
              <a:ext uri="{FF2B5EF4-FFF2-40B4-BE49-F238E27FC236}">
                <a16:creationId xmlns:a16="http://schemas.microsoft.com/office/drawing/2014/main" id="{9D16D1A2-03F6-404E-856D-1E721D997C74}"/>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E9BE3094-3BF9-432A-BFDB-5CBD7BC68E4B}"/>
              </a:ext>
            </a:extLst>
          </p:cNvPr>
          <p:cNvSpPr>
            <a:spLocks noGrp="1"/>
          </p:cNvSpPr>
          <p:nvPr>
            <p:ph type="sldNum" sz="quarter" idx="12"/>
          </p:nvPr>
        </p:nvSpPr>
        <p:spPr/>
        <p:txBody>
          <a:bodyPr/>
          <a:lstStyle/>
          <a:p>
            <a:fld id="{B9097B9D-3A8D-48A6-98EE-2798A7397123}" type="slidenum">
              <a:rPr lang="en-BE" smtClean="0"/>
              <a:t>7</a:t>
            </a:fld>
            <a:endParaRPr lang="en-BE"/>
          </a:p>
        </p:txBody>
      </p:sp>
      <p:pic>
        <p:nvPicPr>
          <p:cNvPr id="9" name="Picture 8">
            <a:extLst>
              <a:ext uri="{FF2B5EF4-FFF2-40B4-BE49-F238E27FC236}">
                <a16:creationId xmlns:a16="http://schemas.microsoft.com/office/drawing/2014/main" id="{DF1CBD0A-53ED-4C36-941D-D3E197403FD2}"/>
              </a:ext>
            </a:extLst>
          </p:cNvPr>
          <p:cNvPicPr>
            <a:picLocks noChangeAspect="1"/>
          </p:cNvPicPr>
          <p:nvPr/>
        </p:nvPicPr>
        <p:blipFill>
          <a:blip r:embed="rId2"/>
          <a:stretch>
            <a:fillRect/>
          </a:stretch>
        </p:blipFill>
        <p:spPr>
          <a:xfrm>
            <a:off x="2435806" y="1714003"/>
            <a:ext cx="7320387" cy="5063267"/>
          </a:xfrm>
          <a:prstGeom prst="rect">
            <a:avLst/>
          </a:prstGeom>
        </p:spPr>
      </p:pic>
      <p:cxnSp>
        <p:nvCxnSpPr>
          <p:cNvPr id="7" name="Straight Connector 6">
            <a:extLst>
              <a:ext uri="{FF2B5EF4-FFF2-40B4-BE49-F238E27FC236}">
                <a16:creationId xmlns:a16="http://schemas.microsoft.com/office/drawing/2014/main" id="{44929F84-45A1-45DD-9C52-A93BA1CFC367}"/>
              </a:ext>
            </a:extLst>
          </p:cNvPr>
          <p:cNvCxnSpPr>
            <a:cxnSpLocks/>
          </p:cNvCxnSpPr>
          <p:nvPr/>
        </p:nvCxnSpPr>
        <p:spPr>
          <a:xfrm>
            <a:off x="3026004" y="3789575"/>
            <a:ext cx="6523348" cy="0"/>
          </a:xfrm>
          <a:prstGeom prst="line">
            <a:avLst/>
          </a:prstGeom>
        </p:spPr>
        <p:style>
          <a:lnRef idx="3">
            <a:schemeClr val="dk1"/>
          </a:lnRef>
          <a:fillRef idx="0">
            <a:schemeClr val="dk1"/>
          </a:fillRef>
          <a:effectRef idx="2">
            <a:schemeClr val="dk1"/>
          </a:effectRef>
          <a:fontRef idx="minor">
            <a:schemeClr val="tx1"/>
          </a:fontRef>
        </p:style>
      </p:cxnSp>
      <p:sp>
        <p:nvSpPr>
          <p:cNvPr id="8" name="Callout: Bent Line 7">
            <a:extLst>
              <a:ext uri="{FF2B5EF4-FFF2-40B4-BE49-F238E27FC236}">
                <a16:creationId xmlns:a16="http://schemas.microsoft.com/office/drawing/2014/main" id="{B036E28D-3309-4DD8-A8FD-27EC331CBAFA}"/>
              </a:ext>
            </a:extLst>
          </p:cNvPr>
          <p:cNvSpPr/>
          <p:nvPr/>
        </p:nvSpPr>
        <p:spPr>
          <a:xfrm>
            <a:off x="9918814" y="4892263"/>
            <a:ext cx="2001747" cy="1819071"/>
          </a:xfrm>
          <a:prstGeom prst="borderCallout2">
            <a:avLst>
              <a:gd name="adj1" fmla="val 18750"/>
              <a:gd name="adj2" fmla="val -8333"/>
              <a:gd name="adj3" fmla="val 18750"/>
              <a:gd name="adj4" fmla="val -16667"/>
              <a:gd name="adj5" fmla="val -60227"/>
              <a:gd name="adj6" fmla="val -85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Approximation for a model where temperature is linear in cumulative emissions</a:t>
            </a:r>
            <a:r>
              <a:rPr lang="en-GB" dirty="0"/>
              <a:t>.</a:t>
            </a:r>
          </a:p>
          <a:p>
            <a:pPr algn="ctr"/>
            <a:endParaRPr lang="en-GB" dirty="0"/>
          </a:p>
        </p:txBody>
      </p:sp>
    </p:spTree>
    <p:extLst>
      <p:ext uri="{BB962C8B-B14F-4D97-AF65-F5344CB8AC3E}">
        <p14:creationId xmlns:p14="http://schemas.microsoft.com/office/powerpoint/2010/main" val="29675700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DFEB-7392-4941-A28A-B29FE75AE9D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0CE4D13-CD61-4418-99E0-545C1DE6D121}"/>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475E91A1-40D2-491F-856E-71B8D1853AD0}"/>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9DA2CBF6-822B-45F9-A695-B54914450B2A}"/>
              </a:ext>
            </a:extLst>
          </p:cNvPr>
          <p:cNvSpPr>
            <a:spLocks noGrp="1"/>
          </p:cNvSpPr>
          <p:nvPr>
            <p:ph type="sldNum" sz="quarter" idx="12"/>
          </p:nvPr>
        </p:nvSpPr>
        <p:spPr/>
        <p:txBody>
          <a:bodyPr/>
          <a:lstStyle/>
          <a:p>
            <a:fld id="{B9097B9D-3A8D-48A6-98EE-2798A7397123}" type="slidenum">
              <a:rPr lang="en-BE" smtClean="0"/>
              <a:t>70</a:t>
            </a:fld>
            <a:endParaRPr lang="en-BE"/>
          </a:p>
        </p:txBody>
      </p:sp>
      <p:pic>
        <p:nvPicPr>
          <p:cNvPr id="8" name="Picture 7">
            <a:extLst>
              <a:ext uri="{FF2B5EF4-FFF2-40B4-BE49-F238E27FC236}">
                <a16:creationId xmlns:a16="http://schemas.microsoft.com/office/drawing/2014/main" id="{FC20EB47-55FC-1320-7BB4-2C318336C6DF}"/>
              </a:ext>
            </a:extLst>
          </p:cNvPr>
          <p:cNvPicPr>
            <a:picLocks noChangeAspect="1"/>
          </p:cNvPicPr>
          <p:nvPr/>
        </p:nvPicPr>
        <p:blipFill>
          <a:blip r:embed="rId2"/>
          <a:stretch>
            <a:fillRect/>
          </a:stretch>
        </p:blipFill>
        <p:spPr>
          <a:xfrm>
            <a:off x="2202172" y="0"/>
            <a:ext cx="7787656" cy="6858000"/>
          </a:xfrm>
          <a:prstGeom prst="rect">
            <a:avLst/>
          </a:prstGeom>
        </p:spPr>
      </p:pic>
    </p:spTree>
    <p:extLst>
      <p:ext uri="{BB962C8B-B14F-4D97-AF65-F5344CB8AC3E}">
        <p14:creationId xmlns:p14="http://schemas.microsoft.com/office/powerpoint/2010/main" val="2001504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DCF0-640A-4CA7-9FFE-80D4C4CBB3A8}"/>
              </a:ext>
            </a:extLst>
          </p:cNvPr>
          <p:cNvSpPr>
            <a:spLocks noGrp="1"/>
          </p:cNvSpPr>
          <p:nvPr>
            <p:ph type="title"/>
          </p:nvPr>
        </p:nvSpPr>
        <p:spPr/>
        <p:txBody>
          <a:bodyPr/>
          <a:lstStyle/>
          <a:p>
            <a:r>
              <a:rPr lang="en-GB" dirty="0"/>
              <a:t>The green paradox &amp; stranded fossil reserves</a:t>
            </a:r>
          </a:p>
        </p:txBody>
      </p:sp>
      <p:sp>
        <p:nvSpPr>
          <p:cNvPr id="3" name="Text Placeholder 2">
            <a:extLst>
              <a:ext uri="{FF2B5EF4-FFF2-40B4-BE49-F238E27FC236}">
                <a16:creationId xmlns:a16="http://schemas.microsoft.com/office/drawing/2014/main" id="{7E0EAE6F-F4B8-4738-BA72-E6E25DE8EEFB}"/>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2E93D5CE-5FF4-45D9-B159-3A4D85483C2D}"/>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1B3A8A2A-E145-4580-94C7-506E0D090861}"/>
              </a:ext>
            </a:extLst>
          </p:cNvPr>
          <p:cNvSpPr>
            <a:spLocks noGrp="1"/>
          </p:cNvSpPr>
          <p:nvPr>
            <p:ph type="sldNum" sz="quarter" idx="12"/>
          </p:nvPr>
        </p:nvSpPr>
        <p:spPr/>
        <p:txBody>
          <a:bodyPr/>
          <a:lstStyle/>
          <a:p>
            <a:fld id="{B9097B9D-3A8D-48A6-98EE-2798A7397123}" type="slidenum">
              <a:rPr lang="en-BE" smtClean="0"/>
              <a:t>71</a:t>
            </a:fld>
            <a:endParaRPr lang="en-BE"/>
          </a:p>
        </p:txBody>
      </p:sp>
    </p:spTree>
    <p:extLst>
      <p:ext uri="{BB962C8B-B14F-4D97-AF65-F5344CB8AC3E}">
        <p14:creationId xmlns:p14="http://schemas.microsoft.com/office/powerpoint/2010/main" val="2237871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7510-0135-4003-921B-67C683F28C51}"/>
              </a:ext>
            </a:extLst>
          </p:cNvPr>
          <p:cNvSpPr>
            <a:spLocks noGrp="1"/>
          </p:cNvSpPr>
          <p:nvPr>
            <p:ph type="title"/>
          </p:nvPr>
        </p:nvSpPr>
        <p:spPr/>
        <p:txBody>
          <a:bodyPr/>
          <a:lstStyle/>
          <a:p>
            <a:r>
              <a:rPr lang="en-GB" dirty="0"/>
              <a:t>Green paradox: a red herring?</a:t>
            </a:r>
          </a:p>
        </p:txBody>
      </p:sp>
      <p:sp>
        <p:nvSpPr>
          <p:cNvPr id="3" name="Content Placeholder 2">
            <a:extLst>
              <a:ext uri="{FF2B5EF4-FFF2-40B4-BE49-F238E27FC236}">
                <a16:creationId xmlns:a16="http://schemas.microsoft.com/office/drawing/2014/main" id="{9D1F6B48-5F2E-421B-AB5E-636A4B268A6E}"/>
              </a:ext>
            </a:extLst>
          </p:cNvPr>
          <p:cNvSpPr>
            <a:spLocks noGrp="1"/>
          </p:cNvSpPr>
          <p:nvPr>
            <p:ph idx="1"/>
          </p:nvPr>
        </p:nvSpPr>
        <p:spPr/>
        <p:txBody>
          <a:bodyPr>
            <a:normAutofit fontScale="92500" lnSpcReduction="20000"/>
          </a:bodyPr>
          <a:lstStyle/>
          <a:p>
            <a:r>
              <a:rPr lang="en-GB" dirty="0"/>
              <a:t>Sinn (2008) develops a model in which climate policy cannot avoid the total stock of fossil fuels to be burnt (extraction costs + tax&lt;the choke price at any time)</a:t>
            </a:r>
          </a:p>
          <a:p>
            <a:pPr lvl="1"/>
            <a:r>
              <a:rPr lang="en-GB" dirty="0"/>
              <a:t>As a result, by assumption, climate policy is incapable of decreasing the long-term warming of the earth. </a:t>
            </a:r>
          </a:p>
          <a:p>
            <a:r>
              <a:rPr lang="en-GB" dirty="0"/>
              <a:t>This model predicts earlier extraction for any policy that reduces the net present value of future rents relative to current rents. </a:t>
            </a:r>
          </a:p>
          <a:p>
            <a:pPr lvl="1"/>
            <a:r>
              <a:rPr lang="en-GB" dirty="0"/>
              <a:t>Cheaper green technology</a:t>
            </a:r>
          </a:p>
          <a:p>
            <a:pPr lvl="1"/>
            <a:r>
              <a:rPr lang="en-GB" dirty="0"/>
              <a:t>Energy efficiency improvements</a:t>
            </a:r>
          </a:p>
          <a:p>
            <a:pPr lvl="1"/>
            <a:r>
              <a:rPr lang="en-GB" dirty="0"/>
              <a:t>A rapidly increasing tax</a:t>
            </a:r>
          </a:p>
          <a:p>
            <a:pPr lvl="1"/>
            <a:r>
              <a:rPr lang="en-GB" dirty="0"/>
              <a:t>The anticipation of a future tax</a:t>
            </a:r>
          </a:p>
          <a:p>
            <a:r>
              <a:rPr lang="en-GB" dirty="0"/>
              <a:t>Anticipation of climate policy will most likely lead to the opposite effect due to lower fossil consumption due to opposite effects</a:t>
            </a:r>
          </a:p>
          <a:p>
            <a:pPr lvl="1"/>
            <a:r>
              <a:rPr lang="en-GB" dirty="0"/>
              <a:t>An anticipation of strict climate policy leads to divestment: less exploration and investment in new wells less investment in fossil fuel consuming infrastructure</a:t>
            </a:r>
          </a:p>
          <a:p>
            <a:pPr lvl="1"/>
            <a:r>
              <a:rPr lang="en-GB" dirty="0"/>
              <a:t>An anticipation of strict climate policy leads to R&amp;D reducing the future choke price. </a:t>
            </a:r>
          </a:p>
          <a:p>
            <a:pPr lvl="1"/>
            <a:r>
              <a:rPr lang="en-GB" dirty="0"/>
              <a:t>The essence of climate policy is to keep fossil fuels in the ground, i.e. ensure that extraction </a:t>
            </a:r>
            <a:r>
              <a:rPr lang="en-GB" dirty="0" err="1"/>
              <a:t>costs+tax</a:t>
            </a:r>
            <a:r>
              <a:rPr lang="en-GB" dirty="0"/>
              <a:t> &gt; choke price. </a:t>
            </a:r>
          </a:p>
        </p:txBody>
      </p:sp>
      <p:sp>
        <p:nvSpPr>
          <p:cNvPr id="4" name="Footer Placeholder 3">
            <a:extLst>
              <a:ext uri="{FF2B5EF4-FFF2-40B4-BE49-F238E27FC236}">
                <a16:creationId xmlns:a16="http://schemas.microsoft.com/office/drawing/2014/main" id="{ED0B80A5-CFE0-42DA-83C5-D017CE48E385}"/>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F68E3C15-5C4A-4D31-BE99-11FC2F038312}"/>
              </a:ext>
            </a:extLst>
          </p:cNvPr>
          <p:cNvSpPr>
            <a:spLocks noGrp="1"/>
          </p:cNvSpPr>
          <p:nvPr>
            <p:ph type="sldNum" sz="quarter" idx="12"/>
          </p:nvPr>
        </p:nvSpPr>
        <p:spPr/>
        <p:txBody>
          <a:bodyPr/>
          <a:lstStyle/>
          <a:p>
            <a:fld id="{B9097B9D-3A8D-48A6-98EE-2798A7397123}" type="slidenum">
              <a:rPr lang="en-BE" smtClean="0"/>
              <a:t>72</a:t>
            </a:fld>
            <a:endParaRPr lang="en-BE"/>
          </a:p>
        </p:txBody>
      </p:sp>
    </p:spTree>
    <p:extLst>
      <p:ext uri="{BB962C8B-B14F-4D97-AF65-F5344CB8AC3E}">
        <p14:creationId xmlns:p14="http://schemas.microsoft.com/office/powerpoint/2010/main" val="387157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17CE-4C0C-414F-956E-F864DE58982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E86BA8F-F41A-46CC-A370-77AF7EE37246}"/>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47AAA852-302D-4E0D-962B-95F4CDAD53C3}"/>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85F96924-90E5-41B5-87DE-B50B7D5650E1}"/>
              </a:ext>
            </a:extLst>
          </p:cNvPr>
          <p:cNvSpPr>
            <a:spLocks noGrp="1"/>
          </p:cNvSpPr>
          <p:nvPr>
            <p:ph type="sldNum" sz="quarter" idx="12"/>
          </p:nvPr>
        </p:nvSpPr>
        <p:spPr/>
        <p:txBody>
          <a:bodyPr/>
          <a:lstStyle/>
          <a:p>
            <a:fld id="{B9097B9D-3A8D-48A6-98EE-2798A7397123}" type="slidenum">
              <a:rPr lang="en-BE" smtClean="0"/>
              <a:t>73</a:t>
            </a:fld>
            <a:endParaRPr lang="en-BE"/>
          </a:p>
        </p:txBody>
      </p:sp>
      <p:pic>
        <p:nvPicPr>
          <p:cNvPr id="7" name="Picture 6">
            <a:extLst>
              <a:ext uri="{FF2B5EF4-FFF2-40B4-BE49-F238E27FC236}">
                <a16:creationId xmlns:a16="http://schemas.microsoft.com/office/drawing/2014/main" id="{02A2B601-F03D-418C-9A38-645E05E3744D}"/>
              </a:ext>
            </a:extLst>
          </p:cNvPr>
          <p:cNvPicPr>
            <a:picLocks noChangeAspect="1"/>
          </p:cNvPicPr>
          <p:nvPr/>
        </p:nvPicPr>
        <p:blipFill>
          <a:blip r:embed="rId2"/>
          <a:stretch>
            <a:fillRect/>
          </a:stretch>
        </p:blipFill>
        <p:spPr>
          <a:xfrm>
            <a:off x="534469" y="0"/>
            <a:ext cx="11123062" cy="6858000"/>
          </a:xfrm>
          <a:prstGeom prst="rect">
            <a:avLst/>
          </a:prstGeom>
        </p:spPr>
      </p:pic>
    </p:spTree>
    <p:extLst>
      <p:ext uri="{BB962C8B-B14F-4D97-AF65-F5344CB8AC3E}">
        <p14:creationId xmlns:p14="http://schemas.microsoft.com/office/powerpoint/2010/main" val="1662063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ACAA-A272-45A1-AF47-23C57DC62CD8}"/>
              </a:ext>
            </a:extLst>
          </p:cNvPr>
          <p:cNvSpPr>
            <a:spLocks noGrp="1"/>
          </p:cNvSpPr>
          <p:nvPr>
            <p:ph type="title"/>
          </p:nvPr>
        </p:nvSpPr>
        <p:spPr/>
        <p:txBody>
          <a:bodyPr/>
          <a:lstStyle/>
          <a:p>
            <a:r>
              <a:rPr lang="en-GB" dirty="0" err="1"/>
              <a:t>Unburnable</a:t>
            </a:r>
            <a:r>
              <a:rPr lang="en-GB" dirty="0"/>
              <a:t> reserves</a:t>
            </a:r>
          </a:p>
        </p:txBody>
      </p:sp>
      <p:sp>
        <p:nvSpPr>
          <p:cNvPr id="3" name="Content Placeholder 2">
            <a:extLst>
              <a:ext uri="{FF2B5EF4-FFF2-40B4-BE49-F238E27FC236}">
                <a16:creationId xmlns:a16="http://schemas.microsoft.com/office/drawing/2014/main" id="{21EFC5F5-9DAD-43ED-B4D9-893547932225}"/>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60C73067-BB70-4E5B-9916-D38AB793D856}"/>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83476739-D72C-4FEE-AC3B-10EC356EEEE3}"/>
              </a:ext>
            </a:extLst>
          </p:cNvPr>
          <p:cNvSpPr>
            <a:spLocks noGrp="1"/>
          </p:cNvSpPr>
          <p:nvPr>
            <p:ph type="sldNum" sz="quarter" idx="12"/>
          </p:nvPr>
        </p:nvSpPr>
        <p:spPr/>
        <p:txBody>
          <a:bodyPr/>
          <a:lstStyle/>
          <a:p>
            <a:fld id="{B9097B9D-3A8D-48A6-98EE-2798A7397123}" type="slidenum">
              <a:rPr lang="en-BE" smtClean="0"/>
              <a:t>74</a:t>
            </a:fld>
            <a:endParaRPr lang="en-BE"/>
          </a:p>
        </p:txBody>
      </p:sp>
      <p:pic>
        <p:nvPicPr>
          <p:cNvPr id="9" name="Picture 8">
            <a:extLst>
              <a:ext uri="{FF2B5EF4-FFF2-40B4-BE49-F238E27FC236}">
                <a16:creationId xmlns:a16="http://schemas.microsoft.com/office/drawing/2014/main" id="{82494E5A-E53E-4828-825A-45967C937CF2}"/>
              </a:ext>
            </a:extLst>
          </p:cNvPr>
          <p:cNvPicPr>
            <a:picLocks noChangeAspect="1"/>
          </p:cNvPicPr>
          <p:nvPr/>
        </p:nvPicPr>
        <p:blipFill>
          <a:blip r:embed="rId2"/>
          <a:stretch>
            <a:fillRect/>
          </a:stretch>
        </p:blipFill>
        <p:spPr>
          <a:xfrm>
            <a:off x="0" y="1298950"/>
            <a:ext cx="12192000" cy="4260100"/>
          </a:xfrm>
          <a:prstGeom prst="rect">
            <a:avLst/>
          </a:prstGeom>
        </p:spPr>
      </p:pic>
    </p:spTree>
    <p:extLst>
      <p:ext uri="{BB962C8B-B14F-4D97-AF65-F5344CB8AC3E}">
        <p14:creationId xmlns:p14="http://schemas.microsoft.com/office/powerpoint/2010/main" val="636554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A789-7C60-4D21-963A-24860A648A58}"/>
              </a:ext>
            </a:extLst>
          </p:cNvPr>
          <p:cNvSpPr>
            <a:spLocks noGrp="1"/>
          </p:cNvSpPr>
          <p:nvPr>
            <p:ph type="title"/>
          </p:nvPr>
        </p:nvSpPr>
        <p:spPr>
          <a:xfrm>
            <a:off x="639440" y="233058"/>
            <a:ext cx="10099896" cy="767687"/>
          </a:xfrm>
        </p:spPr>
        <p:txBody>
          <a:bodyPr/>
          <a:lstStyle/>
          <a:p>
            <a:r>
              <a:rPr lang="en-GB" dirty="0"/>
              <a:t>Policy makers should anticipate cheap fossil fuels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75349B-7877-4CD4-A75D-2FFC734EFB52}"/>
                  </a:ext>
                </a:extLst>
              </p:cNvPr>
              <p:cNvSpPr>
                <a:spLocks noGrp="1"/>
              </p:cNvSpPr>
              <p:nvPr>
                <p:ph idx="1"/>
              </p:nvPr>
            </p:nvSpPr>
            <p:spPr>
              <a:xfrm>
                <a:off x="639440" y="1220405"/>
                <a:ext cx="10748996" cy="5500905"/>
              </a:xfrm>
            </p:spPr>
            <p:txBody>
              <a:bodyPr>
                <a:normAutofit fontScale="85000" lnSpcReduction="10000"/>
              </a:bodyPr>
              <a:lstStyle/>
              <a:p>
                <a:r>
                  <a:rPr lang="en-GB" dirty="0"/>
                  <a:t>The current price of fossil fuels indicates that markets do not believe the Paris agreement.</a:t>
                </a:r>
              </a:p>
              <a:p>
                <a:r>
                  <a:rPr lang="en-GB" dirty="0"/>
                  <a:t>If a 2°C world becomes a credible future, oil will not be scarce, rents will collapse, and oil will be sold at the extraction costs of easily accessible fossil fuel (around 20 to 30$/barrel). </a:t>
                </a:r>
              </a:p>
              <a:p>
                <a:r>
                  <a:rPr lang="en-GB" dirty="0"/>
                  <a:t>The terminal condition at zero emissions is </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𝑀𝑎𝑟𝑔𝑖𝑛𝑎𝑙</m:t>
                      </m:r>
                      <m:r>
                        <a:rPr lang="en-US" b="0" i="1" dirty="0" smtClean="0">
                          <a:latin typeface="Cambria Math" panose="02040503050406030204" pitchFamily="18" charset="0"/>
                        </a:rPr>
                        <m:t> </m:t>
                      </m:r>
                      <m:r>
                        <a:rPr lang="en-US" b="0" i="1" dirty="0" smtClean="0">
                          <a:latin typeface="Cambria Math" panose="02040503050406030204" pitchFamily="18" charset="0"/>
                        </a:rPr>
                        <m:t>𝐴𝑏𝑎𝑡𝑒𝑚𝑒𝑛𝑡</m:t>
                      </m:r>
                      <m:r>
                        <a:rPr lang="en-US" b="0" i="1" dirty="0" smtClean="0">
                          <a:latin typeface="Cambria Math" panose="02040503050406030204" pitchFamily="18" charset="0"/>
                        </a:rPr>
                        <m:t> </m:t>
                      </m:r>
                      <m:r>
                        <a:rPr lang="en-US" b="0" i="1" dirty="0" smtClean="0">
                          <a:latin typeface="Cambria Math" panose="02040503050406030204" pitchFamily="18" charset="0"/>
                        </a:rPr>
                        <m:t>𝐶𝑜𝑠𝑡</m:t>
                      </m:r>
                      <m:r>
                        <a:rPr lang="en-US" b="0" i="1" dirty="0" smtClean="0">
                          <a:latin typeface="Cambria Math" panose="02040503050406030204" pitchFamily="18" charset="0"/>
                        </a:rPr>
                        <m:t>=</m:t>
                      </m:r>
                      <m:r>
                        <a:rPr lang="en-US" b="0" i="1" dirty="0" smtClean="0">
                          <a:latin typeface="Cambria Math" panose="02040503050406030204" pitchFamily="18" charset="0"/>
                        </a:rPr>
                        <m:t>𝐶𝑎𝑟𝑏𝑜𝑛</m:t>
                      </m:r>
                      <m:r>
                        <a:rPr lang="en-US" b="0" i="1" dirty="0" smtClean="0">
                          <a:latin typeface="Cambria Math" panose="02040503050406030204" pitchFamily="18" charset="0"/>
                        </a:rPr>
                        <m:t> </m:t>
                      </m:r>
                      <m:r>
                        <a:rPr lang="en-US" b="0" i="1" dirty="0" smtClean="0">
                          <a:latin typeface="Cambria Math" panose="02040503050406030204" pitchFamily="18" charset="0"/>
                        </a:rPr>
                        <m:t>𝑃𝑟𝑖𝑐𝑒</m:t>
                      </m:r>
                      <m:r>
                        <a:rPr lang="en-US" b="0" i="1" dirty="0" smtClean="0">
                          <a:latin typeface="Cambria Math" panose="02040503050406030204" pitchFamily="18" charset="0"/>
                        </a:rPr>
                        <m:t>=</m:t>
                      </m:r>
                      <m:r>
                        <a:rPr lang="en-US" b="0" i="1" dirty="0" smtClean="0">
                          <a:latin typeface="Cambria Math" panose="02040503050406030204" pitchFamily="18" charset="0"/>
                        </a:rPr>
                        <m:t>𝑐h𝑜𝑘𝑒</m:t>
                      </m:r>
                      <m:r>
                        <a:rPr lang="en-US" b="0" i="1" dirty="0" smtClean="0">
                          <a:latin typeface="Cambria Math" panose="02040503050406030204" pitchFamily="18" charset="0"/>
                        </a:rPr>
                        <m:t> </m:t>
                      </m:r>
                      <m:r>
                        <a:rPr lang="en-US" b="0" i="1" dirty="0" smtClean="0">
                          <a:latin typeface="Cambria Math" panose="02040503050406030204" pitchFamily="18" charset="0"/>
                        </a:rPr>
                        <m:t>𝑝𝑟𝑖𝑐𝑒</m:t>
                      </m:r>
                      <m:r>
                        <a:rPr lang="en-US" b="0" i="1" dirty="0" smtClean="0">
                          <a:latin typeface="Cambria Math" panose="02040503050406030204" pitchFamily="18" charset="0"/>
                        </a:rPr>
                        <m:t>−</m:t>
                      </m:r>
                      <m:limLow>
                        <m:limLowPr>
                          <m:ctrlPr>
                            <a:rPr lang="en-US" b="0" i="1" dirty="0" smtClean="0">
                              <a:latin typeface="Cambria Math" panose="02040503050406030204" pitchFamily="18" charset="0"/>
                            </a:rPr>
                          </m:ctrlPr>
                        </m:limLowPr>
                        <m:e>
                          <m:groupChr>
                            <m:groupChrPr>
                              <m:chr m:val="⏟"/>
                              <m:ctrlPr>
                                <a:rPr lang="en-US" b="0" i="1" dirty="0" smtClean="0">
                                  <a:latin typeface="Cambria Math" panose="02040503050406030204" pitchFamily="18" charset="0"/>
                                </a:rPr>
                              </m:ctrlPr>
                            </m:groupChrPr>
                            <m:e>
                              <m:r>
                                <a:rPr lang="en-US" b="0" i="1" dirty="0" smtClean="0">
                                  <a:latin typeface="Cambria Math" panose="02040503050406030204" pitchFamily="18" charset="0"/>
                                </a:rPr>
                                <m:t>𝑓𝑜𝑠𝑠𝑖𝑙</m:t>
                              </m:r>
                              <m:r>
                                <a:rPr lang="en-US" b="0" i="1" dirty="0" smtClean="0">
                                  <a:latin typeface="Cambria Math" panose="02040503050406030204" pitchFamily="18" charset="0"/>
                                </a:rPr>
                                <m:t> </m:t>
                              </m:r>
                              <m:r>
                                <a:rPr lang="en-US" b="0" i="1" dirty="0" smtClean="0">
                                  <a:latin typeface="Cambria Math" panose="02040503050406030204" pitchFamily="18" charset="0"/>
                                </a:rPr>
                                <m:t>𝑝𝑟𝑖𝑐𝑒</m:t>
                              </m:r>
                            </m:e>
                          </m:groupChr>
                        </m:e>
                        <m:lim>
                          <m:r>
                            <a:rPr lang="en-US" b="0" i="1" dirty="0" smtClean="0">
                              <a:latin typeface="Cambria Math" panose="02040503050406030204" pitchFamily="18" charset="0"/>
                            </a:rPr>
                            <m:t>𝑒𝑥𝑡𝑟𝑎𝑐𝑡𝑖𝑜𝑛</m:t>
                          </m:r>
                          <m:r>
                            <a:rPr lang="en-US" b="0" i="1" dirty="0" smtClean="0">
                              <a:latin typeface="Cambria Math" panose="02040503050406030204" pitchFamily="18" charset="0"/>
                            </a:rPr>
                            <m:t> </m:t>
                          </m:r>
                          <m:r>
                            <a:rPr lang="en-US" b="0" i="1" dirty="0" smtClean="0">
                              <a:latin typeface="Cambria Math" panose="02040503050406030204" pitchFamily="18" charset="0"/>
                            </a:rPr>
                            <m:t>𝑐𝑜𝑠𝑡𝑠</m:t>
                          </m:r>
                          <m:r>
                            <a:rPr lang="en-US" b="0" i="1" dirty="0" smtClean="0">
                              <a:latin typeface="Cambria Math" panose="02040503050406030204" pitchFamily="18" charset="0"/>
                            </a:rPr>
                            <m:t> </m:t>
                          </m:r>
                        </m:lim>
                      </m:limLow>
                    </m:oMath>
                  </m:oMathPara>
                </a14:m>
                <a:endParaRPr lang="en-GB" dirty="0"/>
              </a:p>
              <a:p>
                <a:pPr lvl="1"/>
                <a:r>
                  <a:rPr lang="en-GB" dirty="0"/>
                  <a:t>The choke price is the marginal productivity of oil at zero consumption, determined by technology costs </a:t>
                </a:r>
              </a:p>
              <a:p>
                <a:pPr lvl="1"/>
                <a:r>
                  <a:rPr lang="en-GB" dirty="0"/>
                  <a:t>If modellers assume a constant or increasing fossil fuels price, they underestimate the carbon price. </a:t>
                </a:r>
              </a:p>
              <a:p>
                <a:r>
                  <a:rPr lang="en-GB" dirty="0"/>
                  <a:t>In a cap-and-trade system, the carbon price adapts automatically to the fossil fuel price. Some carbon or fuel taxes increase automatically when fossil prices decrease (ex Belgium).</a:t>
                </a:r>
              </a:p>
              <a:p>
                <a:r>
                  <a:rPr lang="en-GB" dirty="0"/>
                  <a:t>In a cost-benefit setting, rents are a transfer, not a societal cost. Optimal emissions paths and optimal warming should not be affected. </a:t>
                </a:r>
              </a:p>
              <a:p>
                <a:r>
                  <a:rPr lang="en-GB" dirty="0"/>
                  <a:t>Yet, the collapse of the fossil fuel rents can affect coalition building: </a:t>
                </a:r>
              </a:p>
              <a:p>
                <a:pPr lvl="1"/>
                <a:r>
                  <a:rPr lang="en-GB" dirty="0"/>
                  <a:t>A few large losers (fossil fuel producers) </a:t>
                </a:r>
              </a:p>
              <a:p>
                <a:pPr lvl="1"/>
                <a:r>
                  <a:rPr lang="en-GB" dirty="0"/>
                  <a:t>A large group of fossil importers, for whom fossil rents are substituted by carbon price incomes.</a:t>
                </a:r>
              </a:p>
            </p:txBody>
          </p:sp>
        </mc:Choice>
        <mc:Fallback xmlns="">
          <p:sp>
            <p:nvSpPr>
              <p:cNvPr id="3" name="Content Placeholder 2">
                <a:extLst>
                  <a:ext uri="{FF2B5EF4-FFF2-40B4-BE49-F238E27FC236}">
                    <a16:creationId xmlns:a16="http://schemas.microsoft.com/office/drawing/2014/main" id="{F475349B-7877-4CD4-A75D-2FFC734EFB52}"/>
                  </a:ext>
                </a:extLst>
              </p:cNvPr>
              <p:cNvSpPr>
                <a:spLocks noGrp="1" noRot="1" noChangeAspect="1" noMove="1" noResize="1" noEditPoints="1" noAdjustHandles="1" noChangeArrowheads="1" noChangeShapeType="1" noTextEdit="1"/>
              </p:cNvSpPr>
              <p:nvPr>
                <p:ph idx="1"/>
              </p:nvPr>
            </p:nvSpPr>
            <p:spPr>
              <a:xfrm>
                <a:off x="639440" y="1220405"/>
                <a:ext cx="10748996" cy="5500905"/>
              </a:xfrm>
              <a:blipFill>
                <a:blip r:embed="rId2"/>
                <a:stretch>
                  <a:fillRect l="-113" t="-775"/>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59C99C10-4909-4C08-97D5-C9889B745DC0}"/>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63FEFD8C-7042-48D2-9378-EE547B072D11}"/>
              </a:ext>
            </a:extLst>
          </p:cNvPr>
          <p:cNvSpPr>
            <a:spLocks noGrp="1"/>
          </p:cNvSpPr>
          <p:nvPr>
            <p:ph type="sldNum" sz="quarter" idx="12"/>
          </p:nvPr>
        </p:nvSpPr>
        <p:spPr/>
        <p:txBody>
          <a:bodyPr/>
          <a:lstStyle/>
          <a:p>
            <a:fld id="{B9097B9D-3A8D-48A6-98EE-2798A7397123}" type="slidenum">
              <a:rPr lang="en-BE" smtClean="0"/>
              <a:t>75</a:t>
            </a:fld>
            <a:endParaRPr lang="en-BE"/>
          </a:p>
        </p:txBody>
      </p:sp>
    </p:spTree>
    <p:extLst>
      <p:ext uri="{BB962C8B-B14F-4D97-AF65-F5344CB8AC3E}">
        <p14:creationId xmlns:p14="http://schemas.microsoft.com/office/powerpoint/2010/main" val="412505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8230-EC08-44C3-8D49-F6E84E466562}"/>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63C927C8-C6D5-46E9-AE0E-80CC24E8365F}"/>
              </a:ext>
            </a:extLst>
          </p:cNvPr>
          <p:cNvSpPr>
            <a:spLocks noGrp="1"/>
          </p:cNvSpPr>
          <p:nvPr>
            <p:ph idx="1"/>
          </p:nvPr>
        </p:nvSpPr>
        <p:spPr/>
        <p:txBody>
          <a:bodyPr/>
          <a:lstStyle/>
          <a:p>
            <a:r>
              <a:rPr lang="en-GB" dirty="0"/>
              <a:t>There is no consensus on the right social cost of carbon. Many estimates are in the range of 30-120$/tCO2</a:t>
            </a:r>
          </a:p>
          <a:p>
            <a:r>
              <a:rPr lang="en-GB" dirty="0"/>
              <a:t>The major determinants are </a:t>
            </a:r>
          </a:p>
          <a:p>
            <a:pPr lvl="1"/>
            <a:r>
              <a:rPr lang="en-GB" dirty="0"/>
              <a:t>Discount rate</a:t>
            </a:r>
          </a:p>
          <a:p>
            <a:pPr lvl="1"/>
            <a:r>
              <a:rPr lang="en-GB" dirty="0"/>
              <a:t>Damage function</a:t>
            </a:r>
          </a:p>
          <a:p>
            <a:pPr lvl="1"/>
            <a:r>
              <a:rPr lang="en-GB" dirty="0"/>
              <a:t>Future marginal abatement costs</a:t>
            </a:r>
          </a:p>
          <a:p>
            <a:r>
              <a:rPr lang="en-GB" dirty="0"/>
              <a:t>The social cost of carbon/Marginal abatement cost today increases with</a:t>
            </a:r>
          </a:p>
          <a:p>
            <a:pPr lvl="1"/>
            <a:r>
              <a:rPr lang="en-GB" dirty="0"/>
              <a:t>A fast reaction of the climate system to emissions</a:t>
            </a:r>
          </a:p>
          <a:p>
            <a:pPr lvl="1"/>
            <a:r>
              <a:rPr lang="en-GB" dirty="0"/>
              <a:t>Climate risk </a:t>
            </a:r>
          </a:p>
          <a:p>
            <a:pPr lvl="1"/>
            <a:r>
              <a:rPr lang="en-GB" dirty="0"/>
              <a:t>Emissions inertia (stranded assets or repurposing costs)</a:t>
            </a:r>
          </a:p>
          <a:p>
            <a:pPr lvl="1"/>
            <a:r>
              <a:rPr lang="en-GB" dirty="0"/>
              <a:t>Collapsing fossil fuel rents</a:t>
            </a:r>
          </a:p>
          <a:p>
            <a:pPr lvl="1"/>
            <a:r>
              <a:rPr lang="en-GB" dirty="0"/>
              <a:t>Learning by doing</a:t>
            </a:r>
          </a:p>
          <a:p>
            <a:pPr lvl="1"/>
            <a:r>
              <a:rPr lang="en-GB" dirty="0"/>
              <a:t>Non-optimal paths</a:t>
            </a:r>
          </a:p>
          <a:p>
            <a:endParaRPr lang="en-GB" dirty="0"/>
          </a:p>
        </p:txBody>
      </p:sp>
      <p:sp>
        <p:nvSpPr>
          <p:cNvPr id="4" name="Footer Placeholder 3">
            <a:extLst>
              <a:ext uri="{FF2B5EF4-FFF2-40B4-BE49-F238E27FC236}">
                <a16:creationId xmlns:a16="http://schemas.microsoft.com/office/drawing/2014/main" id="{B5877323-792E-4ED1-AC5C-BDA76CCFD9AC}"/>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9D9D8A88-DB75-4859-8551-04CBFE90DFD1}"/>
              </a:ext>
            </a:extLst>
          </p:cNvPr>
          <p:cNvSpPr>
            <a:spLocks noGrp="1"/>
          </p:cNvSpPr>
          <p:nvPr>
            <p:ph type="sldNum" sz="quarter" idx="12"/>
          </p:nvPr>
        </p:nvSpPr>
        <p:spPr/>
        <p:txBody>
          <a:bodyPr/>
          <a:lstStyle/>
          <a:p>
            <a:fld id="{B9097B9D-3A8D-48A6-98EE-2798A7397123}" type="slidenum">
              <a:rPr lang="en-BE" smtClean="0"/>
              <a:t>76</a:t>
            </a:fld>
            <a:endParaRPr lang="en-BE"/>
          </a:p>
        </p:txBody>
      </p:sp>
    </p:spTree>
    <p:extLst>
      <p:ext uri="{BB962C8B-B14F-4D97-AF65-F5344CB8AC3E}">
        <p14:creationId xmlns:p14="http://schemas.microsoft.com/office/powerpoint/2010/main" val="107595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DD6B7-344C-48F8-869B-F7CAB14A262E}"/>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F936B318-1706-4DC9-999E-F71F5E476CAB}"/>
              </a:ext>
            </a:extLst>
          </p:cNvPr>
          <p:cNvSpPr>
            <a:spLocks noGrp="1"/>
          </p:cNvSpPr>
          <p:nvPr>
            <p:ph idx="1"/>
          </p:nvPr>
        </p:nvSpPr>
        <p:spPr/>
        <p:txBody>
          <a:bodyPr/>
          <a:lstStyle/>
          <a:p>
            <a:endParaRPr lang="en-GB" dirty="0"/>
          </a:p>
        </p:txBody>
      </p:sp>
      <p:sp>
        <p:nvSpPr>
          <p:cNvPr id="4" name="Footer Placeholder 3">
            <a:extLst>
              <a:ext uri="{FF2B5EF4-FFF2-40B4-BE49-F238E27FC236}">
                <a16:creationId xmlns:a16="http://schemas.microsoft.com/office/drawing/2014/main" id="{DDA941F0-477A-45F0-BF85-DABC8626F6A9}"/>
              </a:ext>
            </a:extLst>
          </p:cNvPr>
          <p:cNvSpPr>
            <a:spLocks noGrp="1"/>
          </p:cNvSpPr>
          <p:nvPr>
            <p:ph type="ftr" sz="quarter" idx="4294967295"/>
          </p:nvPr>
        </p:nvSpPr>
        <p:spPr>
          <a:xfrm rot="5400000">
            <a:off x="9990664" y="3225298"/>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EF836B85-7DE4-46E0-88D8-8A63ED4118B4}"/>
              </a:ext>
            </a:extLst>
          </p:cNvPr>
          <p:cNvSpPr>
            <a:spLocks noGrp="1"/>
          </p:cNvSpPr>
          <p:nvPr>
            <p:ph type="sldNum" sz="quarter" idx="12"/>
          </p:nvPr>
        </p:nvSpPr>
        <p:spPr/>
        <p:txBody>
          <a:bodyPr/>
          <a:lstStyle/>
          <a:p>
            <a:fld id="{B9097B9D-3A8D-48A6-98EE-2798A7397123}" type="slidenum">
              <a:rPr lang="en-BE" smtClean="0"/>
              <a:t>8</a:t>
            </a:fld>
            <a:endParaRPr lang="en-BE"/>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5CA88C-EB6D-4D5E-9DA4-C8A1E286918B}"/>
                  </a:ext>
                </a:extLst>
              </p:cNvPr>
              <p:cNvSpPr txBox="1"/>
              <p:nvPr/>
            </p:nvSpPr>
            <p:spPr>
              <a:xfrm>
                <a:off x="0" y="6007180"/>
                <a:ext cx="2055043" cy="957121"/>
              </a:xfrm>
              <a:prstGeom prst="rect">
                <a:avLst/>
              </a:prstGeom>
              <a:noFill/>
            </p:spPr>
            <p:txBody>
              <a:bodyPr wrap="square" rtlCol="0">
                <a:spAutoFit/>
              </a:bodyPr>
              <a:lstStyle/>
              <a:p>
                <a:r>
                  <a:rPr lang="en-GB" dirty="0"/>
                  <a:t>6</a:t>
                </a:r>
                <a:r>
                  <a:rPr lang="en-GB" baseline="30000" dirty="0"/>
                  <a:t>th</a:t>
                </a:r>
                <a:r>
                  <a:rPr lang="en-GB" dirty="0"/>
                  <a:t> IPCC report</a:t>
                </a: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𝑇</m:t>
                          </m:r>
                        </m:e>
                      </m:acc>
                      <m:r>
                        <a:rPr lang="en-US" b="0" i="1" smtClean="0">
                          <a:latin typeface="Cambria Math" panose="02040503050406030204" pitchFamily="18" charset="0"/>
                        </a:rPr>
                        <m:t>=</m:t>
                      </m:r>
                      <m:r>
                        <a:rPr lang="en-US" b="0" i="1" smtClean="0">
                          <a:latin typeface="Cambria Math" panose="02040503050406030204" pitchFamily="18" charset="0"/>
                        </a:rPr>
                        <m:t>𝜁</m:t>
                      </m:r>
                      <m:r>
                        <a:rPr lang="en-US" b="0" i="1" smtClean="0">
                          <a:latin typeface="Cambria Math" panose="02040503050406030204" pitchFamily="18" charset="0"/>
                        </a:rPr>
                        <m:t>𝐸</m:t>
                      </m:r>
                    </m:oMath>
                  </m:oMathPara>
                </a14:m>
                <a:endParaRPr lang="en-GB" dirty="0"/>
              </a:p>
              <a:p>
                <a:endParaRPr lang="en-GB" dirty="0"/>
              </a:p>
            </p:txBody>
          </p:sp>
        </mc:Choice>
        <mc:Fallback xmlns="">
          <p:sp>
            <p:nvSpPr>
              <p:cNvPr id="6" name="TextBox 5">
                <a:extLst>
                  <a:ext uri="{FF2B5EF4-FFF2-40B4-BE49-F238E27FC236}">
                    <a16:creationId xmlns:a16="http://schemas.microsoft.com/office/drawing/2014/main" id="{745CA88C-EB6D-4D5E-9DA4-C8A1E286918B}"/>
                  </a:ext>
                </a:extLst>
              </p:cNvPr>
              <p:cNvSpPr txBox="1">
                <a:spLocks noRot="1" noChangeAspect="1" noMove="1" noResize="1" noEditPoints="1" noAdjustHandles="1" noChangeArrowheads="1" noChangeShapeType="1" noTextEdit="1"/>
              </p:cNvSpPr>
              <p:nvPr/>
            </p:nvSpPr>
            <p:spPr>
              <a:xfrm>
                <a:off x="0" y="6007180"/>
                <a:ext cx="2055043" cy="957121"/>
              </a:xfrm>
              <a:prstGeom prst="rect">
                <a:avLst/>
              </a:prstGeom>
              <a:blipFill>
                <a:blip r:embed="rId2"/>
                <a:stretch>
                  <a:fillRect l="-2374" t="-3185"/>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09C2F17B-5B2A-43C4-9C9E-FC846C8A1F02}"/>
              </a:ext>
            </a:extLst>
          </p:cNvPr>
          <p:cNvPicPr>
            <a:picLocks noChangeAspect="1"/>
          </p:cNvPicPr>
          <p:nvPr/>
        </p:nvPicPr>
        <p:blipFill>
          <a:blip r:embed="rId3"/>
          <a:stretch>
            <a:fillRect/>
          </a:stretch>
        </p:blipFill>
        <p:spPr>
          <a:xfrm>
            <a:off x="2295993" y="0"/>
            <a:ext cx="8336339" cy="7522436"/>
          </a:xfrm>
          <a:prstGeom prst="rect">
            <a:avLst/>
          </a:prstGeom>
        </p:spPr>
      </p:pic>
    </p:spTree>
    <p:extLst>
      <p:ext uri="{BB962C8B-B14F-4D97-AF65-F5344CB8AC3E}">
        <p14:creationId xmlns:p14="http://schemas.microsoft.com/office/powerpoint/2010/main" val="2507648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D542-BC48-4242-89E3-B07A143D4669}"/>
              </a:ext>
            </a:extLst>
          </p:cNvPr>
          <p:cNvSpPr>
            <a:spLocks noGrp="1"/>
          </p:cNvSpPr>
          <p:nvPr>
            <p:ph type="title"/>
          </p:nvPr>
        </p:nvSpPr>
        <p:spPr/>
        <p:txBody>
          <a:bodyPr/>
          <a:lstStyle/>
          <a:p>
            <a:r>
              <a:rPr lang="en-GB" dirty="0"/>
              <a:t>Marginal abatement costs curves</a:t>
            </a:r>
            <a:br>
              <a:rPr lang="en-GB" dirty="0"/>
            </a:br>
            <a:r>
              <a:rPr lang="en-GB" dirty="0"/>
              <a:t>and damage functions</a:t>
            </a:r>
          </a:p>
        </p:txBody>
      </p:sp>
      <p:sp>
        <p:nvSpPr>
          <p:cNvPr id="3" name="Text Placeholder 2">
            <a:extLst>
              <a:ext uri="{FF2B5EF4-FFF2-40B4-BE49-F238E27FC236}">
                <a16:creationId xmlns:a16="http://schemas.microsoft.com/office/drawing/2014/main" id="{9009E742-D551-43BB-8CCF-0DE97DD5FAF6}"/>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BDB50973-90E1-4BD9-85E5-E541F56D88EF}"/>
              </a:ext>
            </a:extLst>
          </p:cNvPr>
          <p:cNvSpPr>
            <a:spLocks noGrp="1"/>
          </p:cNvSpPr>
          <p:nvPr>
            <p:ph type="ftr" sz="quarter" idx="4294967295"/>
          </p:nvPr>
        </p:nvSpPr>
        <p:spPr>
          <a:xfrm rot="5400000">
            <a:off x="8951573" y="3225297"/>
            <a:ext cx="3859795" cy="304801"/>
          </a:xfrm>
          <a:prstGeom prst="rect">
            <a:avLst/>
          </a:prstGeom>
        </p:spPr>
        <p:txBody>
          <a:bodyPr/>
          <a:lstStyle/>
          <a:p>
            <a:r>
              <a:rPr lang="en-GB" dirty="0"/>
              <a:t> </a:t>
            </a:r>
            <a:endParaRPr lang="en-BE" dirty="0"/>
          </a:p>
        </p:txBody>
      </p:sp>
      <p:sp>
        <p:nvSpPr>
          <p:cNvPr id="5" name="Slide Number Placeholder 4">
            <a:extLst>
              <a:ext uri="{FF2B5EF4-FFF2-40B4-BE49-F238E27FC236}">
                <a16:creationId xmlns:a16="http://schemas.microsoft.com/office/drawing/2014/main" id="{125B4AEF-279C-4717-B408-75A6E92A7FC5}"/>
              </a:ext>
            </a:extLst>
          </p:cNvPr>
          <p:cNvSpPr>
            <a:spLocks noGrp="1"/>
          </p:cNvSpPr>
          <p:nvPr>
            <p:ph type="sldNum" sz="quarter" idx="12"/>
          </p:nvPr>
        </p:nvSpPr>
        <p:spPr/>
        <p:txBody>
          <a:bodyPr/>
          <a:lstStyle/>
          <a:p>
            <a:fld id="{B9097B9D-3A8D-48A6-98EE-2798A7397123}" type="slidenum">
              <a:rPr lang="en-BE" smtClean="0"/>
              <a:t>9</a:t>
            </a:fld>
            <a:endParaRPr lang="en-BE"/>
          </a:p>
        </p:txBody>
      </p:sp>
    </p:spTree>
    <p:extLst>
      <p:ext uri="{BB962C8B-B14F-4D97-AF65-F5344CB8AC3E}">
        <p14:creationId xmlns:p14="http://schemas.microsoft.com/office/powerpoint/2010/main" val="595738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ctures GY426">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Presentation7" id="{A4E7C565-8B5D-4404-A5A2-DCAE491EA609}" vid="{B5730CDC-06AE-44F3-A59D-A6AB01077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GY426</Template>
  <TotalTime>2551</TotalTime>
  <Words>5049</Words>
  <Application>Microsoft Office PowerPoint</Application>
  <PresentationFormat>Widescreen</PresentationFormat>
  <Paragraphs>570</Paragraphs>
  <Slides>76</Slides>
  <Notes>12</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Cambria Math</vt:lpstr>
      <vt:lpstr>Century Gothic</vt:lpstr>
      <vt:lpstr>Wingdings 3</vt:lpstr>
      <vt:lpstr>Lectures GY426</vt:lpstr>
      <vt:lpstr>Modelling Climate Uncertainty</vt:lpstr>
      <vt:lpstr>Overview</vt:lpstr>
      <vt:lpstr>Further literature</vt:lpstr>
      <vt:lpstr>Climate dynamics</vt:lpstr>
      <vt:lpstr>Warming is proportional to cumulative emissions</vt:lpstr>
      <vt:lpstr>Temperature effect of a pulse of emissions </vt:lpstr>
      <vt:lpstr>Temperature effect of a pulse of emissions</vt:lpstr>
      <vt:lpstr>PowerPoint Presentation</vt:lpstr>
      <vt:lpstr>Marginal abatement costs curves and damage functions</vt:lpstr>
      <vt:lpstr>Marginal abatement costs for the USA in 2030</vt:lpstr>
      <vt:lpstr>Marginal abatement costs for hydrogen in 2050 </vt:lpstr>
      <vt:lpstr>PowerPoint Presentation</vt:lpstr>
      <vt:lpstr>PowerPoint Presentation</vt:lpstr>
      <vt:lpstr>PowerPoint Presentation</vt:lpstr>
      <vt:lpstr>Damage functions (Howard &amp; Sterner 2017)</vt:lpstr>
      <vt:lpstr>Dynamic programming in 2 slides</vt:lpstr>
      <vt:lpstr>Dynamic optimization: Bellman equation</vt:lpstr>
      <vt:lpstr>Hamilton, Jacobi, Bellman equation</vt:lpstr>
      <vt:lpstr>The simplest climate model</vt:lpstr>
      <vt:lpstr>Abatement costs vs damages</vt:lpstr>
      <vt:lpstr>Solve Bellman equation</vt:lpstr>
      <vt:lpstr>Intuition</vt:lpstr>
      <vt:lpstr>Boundary Value Problem</vt:lpstr>
      <vt:lpstr>PowerPoint Presentation</vt:lpstr>
      <vt:lpstr>Same solution with optimal control</vt:lpstr>
      <vt:lpstr>Steady state</vt:lpstr>
      <vt:lpstr>MAC=SCC</vt:lpstr>
      <vt:lpstr>A closed form climate model</vt:lpstr>
      <vt:lpstr>Consumption function</vt:lpstr>
      <vt:lpstr>Mean of scenarios in 5th IPCC </vt:lpstr>
      <vt:lpstr>Welfare function</vt:lpstr>
      <vt:lpstr>Solution</vt:lpstr>
      <vt:lpstr>PowerPoint Presentation</vt:lpstr>
      <vt:lpstr>Same solution with optimal control</vt:lpstr>
      <vt:lpstr>Euler equation</vt:lpstr>
      <vt:lpstr>Solve Euler equation</vt:lpstr>
      <vt:lpstr>Solution</vt:lpstr>
      <vt:lpstr>Parameters</vt:lpstr>
      <vt:lpstr>PowerPoint Presentation</vt:lpstr>
      <vt:lpstr>Solve the model in excel</vt:lpstr>
      <vt:lpstr>PowerPoint Presentation</vt:lpstr>
      <vt:lpstr>Non optimal paths and  open loop models</vt:lpstr>
      <vt:lpstr>SCC on non-optimal paths</vt:lpstr>
      <vt:lpstr>Open loop risk model</vt:lpstr>
      <vt:lpstr>Recursive models with many state variables and uncertainty</vt:lpstr>
      <vt:lpstr>Add capital and a shock on temperature</vt:lpstr>
      <vt:lpstr>Value function iteration</vt:lpstr>
      <vt:lpstr>Compecon toolbox</vt:lpstr>
      <vt:lpstr>PowerPoint Presentation</vt:lpstr>
      <vt:lpstr>PowerPoint Presentation</vt:lpstr>
      <vt:lpstr>Matrices and results</vt:lpstr>
      <vt:lpstr>Tips</vt:lpstr>
      <vt:lpstr>Neural networks</vt:lpstr>
      <vt:lpstr>Insights from models under uncertainty</vt:lpstr>
      <vt:lpstr>Parameter sensitivity of DICE</vt:lpstr>
      <vt:lpstr>DICE (Nordhaus, 2016)</vt:lpstr>
      <vt:lpstr>Hänsel et al. (2020): Updating DICE</vt:lpstr>
      <vt:lpstr>Hänsel et al. (2020)</vt:lpstr>
      <vt:lpstr>Hänsel et al. </vt:lpstr>
      <vt:lpstr>Tipping points</vt:lpstr>
      <vt:lpstr>PowerPoint Presentation</vt:lpstr>
      <vt:lpstr>PowerPoint Presentation</vt:lpstr>
      <vt:lpstr>Cai &amp; Lontzek JPE 2018  </vt:lpstr>
      <vt:lpstr>Cai &amp; Lontzek 2018</vt:lpstr>
      <vt:lpstr>Stranded assets</vt:lpstr>
      <vt:lpstr>PowerPoint Presentation</vt:lpstr>
      <vt:lpstr>PowerPoint Presentation</vt:lpstr>
      <vt:lpstr>Optimal emissions with asset stranding</vt:lpstr>
      <vt:lpstr>Technology improvement</vt:lpstr>
      <vt:lpstr>PowerPoint Presentation</vt:lpstr>
      <vt:lpstr>The green paradox &amp; stranded fossil reserves</vt:lpstr>
      <vt:lpstr>Green paradox: a red herring?</vt:lpstr>
      <vt:lpstr>PowerPoint Presentation</vt:lpstr>
      <vt:lpstr>Unburnable reserves</vt:lpstr>
      <vt:lpstr>Policy makers should anticipate cheap fossil fuels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and the  Social Cost of Carbon</dc:title>
  <dc:creator>Venmans1,F</dc:creator>
  <cp:lastModifiedBy>Venmans1,F</cp:lastModifiedBy>
  <cp:revision>146</cp:revision>
  <dcterms:created xsi:type="dcterms:W3CDTF">2021-02-01T15:13:45Z</dcterms:created>
  <dcterms:modified xsi:type="dcterms:W3CDTF">2023-10-09T10:05:26Z</dcterms:modified>
</cp:coreProperties>
</file>